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heme/themeOverride1.xml" ContentType="application/vnd.openxmlformats-officedocument.themeOverr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1"/>
  </p:notesMasterIdLst>
  <p:handoutMasterIdLst>
    <p:handoutMasterId r:id="rId72"/>
  </p:handoutMasterIdLst>
  <p:sldIdLst>
    <p:sldId id="256" r:id="rId2"/>
    <p:sldId id="695" r:id="rId3"/>
    <p:sldId id="258" r:id="rId4"/>
    <p:sldId id="327" r:id="rId5"/>
    <p:sldId id="324" r:id="rId6"/>
    <p:sldId id="325" r:id="rId7"/>
    <p:sldId id="328" r:id="rId8"/>
    <p:sldId id="326" r:id="rId9"/>
    <p:sldId id="263" r:id="rId10"/>
    <p:sldId id="291" r:id="rId11"/>
    <p:sldId id="484" r:id="rId12"/>
    <p:sldId id="372" r:id="rId13"/>
    <p:sldId id="485" r:id="rId14"/>
    <p:sldId id="373" r:id="rId15"/>
    <p:sldId id="486" r:id="rId16"/>
    <p:sldId id="374" r:id="rId17"/>
    <p:sldId id="487" r:id="rId18"/>
    <p:sldId id="375" r:id="rId19"/>
    <p:sldId id="488" r:id="rId20"/>
    <p:sldId id="594" r:id="rId21"/>
    <p:sldId id="595" r:id="rId22"/>
    <p:sldId id="596" r:id="rId23"/>
    <p:sldId id="597" r:id="rId24"/>
    <p:sldId id="598" r:id="rId25"/>
    <p:sldId id="599" r:id="rId26"/>
    <p:sldId id="600" r:id="rId27"/>
    <p:sldId id="601" r:id="rId28"/>
    <p:sldId id="602" r:id="rId29"/>
    <p:sldId id="603" r:id="rId30"/>
    <p:sldId id="604" r:id="rId31"/>
    <p:sldId id="605" r:id="rId32"/>
    <p:sldId id="606" r:id="rId33"/>
    <p:sldId id="607" r:id="rId34"/>
    <p:sldId id="608" r:id="rId35"/>
    <p:sldId id="609" r:id="rId36"/>
    <p:sldId id="610" r:id="rId37"/>
    <p:sldId id="611" r:id="rId38"/>
    <p:sldId id="612" r:id="rId39"/>
    <p:sldId id="613" r:id="rId40"/>
    <p:sldId id="614" r:id="rId41"/>
    <p:sldId id="615" r:id="rId42"/>
    <p:sldId id="616" r:id="rId43"/>
    <p:sldId id="617" r:id="rId44"/>
    <p:sldId id="618" r:id="rId45"/>
    <p:sldId id="619" r:id="rId46"/>
    <p:sldId id="620" r:id="rId47"/>
    <p:sldId id="621" r:id="rId48"/>
    <p:sldId id="622" r:id="rId49"/>
    <p:sldId id="623" r:id="rId50"/>
    <p:sldId id="624" r:id="rId51"/>
    <p:sldId id="625" r:id="rId52"/>
    <p:sldId id="626" r:id="rId53"/>
    <p:sldId id="627" r:id="rId54"/>
    <p:sldId id="628" r:id="rId55"/>
    <p:sldId id="629" r:id="rId56"/>
    <p:sldId id="630" r:id="rId57"/>
    <p:sldId id="631" r:id="rId58"/>
    <p:sldId id="632" r:id="rId59"/>
    <p:sldId id="633" r:id="rId60"/>
    <p:sldId id="634" r:id="rId61"/>
    <p:sldId id="635" r:id="rId62"/>
    <p:sldId id="636" r:id="rId63"/>
    <p:sldId id="637" r:id="rId64"/>
    <p:sldId id="638" r:id="rId65"/>
    <p:sldId id="639" r:id="rId66"/>
    <p:sldId id="640" r:id="rId67"/>
    <p:sldId id="641" r:id="rId68"/>
    <p:sldId id="642" r:id="rId69"/>
    <p:sldId id="643" r:id="rId70"/>
  </p:sldIdLst>
  <p:sldSz cx="9144000" cy="6858000" type="screen4x3"/>
  <p:notesSz cx="6858000" cy="9144000"/>
  <p:defaultTextStyle>
    <a:defPPr>
      <a:defRPr lang="en-US"/>
    </a:defPPr>
    <a:lvl1pPr algn="l" rtl="0" fontAlgn="base">
      <a:spcBef>
        <a:spcPct val="0"/>
      </a:spcBef>
      <a:spcAft>
        <a:spcPct val="0"/>
      </a:spcAft>
      <a:defRPr sz="2000" kern="1200">
        <a:solidFill>
          <a:srgbClr val="005FBE"/>
        </a:solidFill>
        <a:latin typeface="Times New Roman" panose="02020603050405020304" pitchFamily="18" charset="0"/>
        <a:ea typeface="+mn-ea"/>
        <a:cs typeface="Arial" panose="020B0604020202020204" pitchFamily="34" charset="0"/>
      </a:defRPr>
    </a:lvl1pPr>
    <a:lvl2pPr marL="457200" algn="l" rtl="0" fontAlgn="base">
      <a:spcBef>
        <a:spcPct val="0"/>
      </a:spcBef>
      <a:spcAft>
        <a:spcPct val="0"/>
      </a:spcAft>
      <a:defRPr sz="2000" kern="1200">
        <a:solidFill>
          <a:srgbClr val="005FBE"/>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2000" kern="1200">
        <a:solidFill>
          <a:srgbClr val="005FBE"/>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2000" kern="1200">
        <a:solidFill>
          <a:srgbClr val="005FBE"/>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2000" kern="1200">
        <a:solidFill>
          <a:srgbClr val="005FBE"/>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000" kern="1200">
        <a:solidFill>
          <a:srgbClr val="005FBE"/>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000" kern="1200">
        <a:solidFill>
          <a:srgbClr val="005FBE"/>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000" kern="1200">
        <a:solidFill>
          <a:srgbClr val="005FBE"/>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000" kern="1200">
        <a:solidFill>
          <a:srgbClr val="005FBE"/>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5FBE"/>
    <a:srgbClr val="0066CC"/>
    <a:srgbClr val="0000FF"/>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7" d="100"/>
          <a:sy n="57" d="100"/>
        </p:scale>
        <p:origin x="-1728" y="-3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88"/>
    </p:cViewPr>
  </p:sorterViewPr>
  <p:notesViewPr>
    <p:cSldViewPr>
      <p:cViewPr varScale="1">
        <p:scale>
          <a:sx n="83" d="100"/>
          <a:sy n="83" d="100"/>
        </p:scale>
        <p:origin x="-189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00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en-US"/>
          </a:p>
        </p:txBody>
      </p:sp>
      <p:sp>
        <p:nvSpPr>
          <p:cNvPr id="470019"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en-US"/>
          </a:p>
        </p:txBody>
      </p:sp>
      <p:sp>
        <p:nvSpPr>
          <p:cNvPr id="470020"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en-US"/>
          </a:p>
        </p:txBody>
      </p:sp>
      <p:sp>
        <p:nvSpPr>
          <p:cNvPr id="470021"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9D7F5E5C-480B-4BAD-800B-D6ABBAB917EA}" type="slidenum">
              <a:rPr lang="en-US" altLang="en-US"/>
              <a:pPr/>
              <a:t>‹#›</a:t>
            </a:fld>
            <a:endParaRPr lang="en-US" altLang="en-US"/>
          </a:p>
        </p:txBody>
      </p:sp>
    </p:spTree>
    <p:extLst>
      <p:ext uri="{BB962C8B-B14F-4D97-AF65-F5344CB8AC3E}">
        <p14:creationId xmlns:p14="http://schemas.microsoft.com/office/powerpoint/2010/main" val="793530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34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solidFill>
                  <a:schemeClr val="tx1"/>
                </a:solidFill>
              </a:defRPr>
            </a:lvl1pPr>
          </a:lstStyle>
          <a:p>
            <a:endParaRPr lang="en-US" altLang="en-US"/>
          </a:p>
        </p:txBody>
      </p:sp>
      <p:sp>
        <p:nvSpPr>
          <p:cNvPr id="23347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solidFill>
                  <a:schemeClr val="tx1"/>
                </a:solidFill>
              </a:defRPr>
            </a:lvl1pPr>
          </a:lstStyle>
          <a:p>
            <a:endParaRPr lang="en-US" altLang="en-US"/>
          </a:p>
        </p:txBody>
      </p:sp>
      <p:sp>
        <p:nvSpPr>
          <p:cNvPr id="788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3347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3347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solidFill>
                  <a:schemeClr val="tx1"/>
                </a:solidFill>
              </a:defRPr>
            </a:lvl1pPr>
          </a:lstStyle>
          <a:p>
            <a:endParaRPr lang="en-US" altLang="en-US"/>
          </a:p>
        </p:txBody>
      </p:sp>
      <p:sp>
        <p:nvSpPr>
          <p:cNvPr id="23347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solidFill>
                  <a:schemeClr val="tx1"/>
                </a:solidFill>
              </a:defRPr>
            </a:lvl1pPr>
          </a:lstStyle>
          <a:p>
            <a:fld id="{D57EC00F-AAE2-4FB4-9D82-F6BF3DDAA52C}" type="slidenum">
              <a:rPr lang="en-US" altLang="en-US"/>
              <a:pPr/>
              <a:t>‹#›</a:t>
            </a:fld>
            <a:endParaRPr lang="en-US" altLang="en-US"/>
          </a:p>
        </p:txBody>
      </p:sp>
    </p:spTree>
    <p:extLst>
      <p:ext uri="{BB962C8B-B14F-4D97-AF65-F5344CB8AC3E}">
        <p14:creationId xmlns:p14="http://schemas.microsoft.com/office/powerpoint/2010/main" val="5754710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6F8C164C-4FBC-498F-A627-3EE17D8FD803}" type="slidenum">
              <a:rPr lang="en-US" altLang="en-US" sz="1200">
                <a:solidFill>
                  <a:schemeClr val="tx1"/>
                </a:solidFill>
              </a:rPr>
              <a:pPr/>
              <a:t>1</a:t>
            </a:fld>
            <a:endParaRPr lang="en-US" altLang="en-US" sz="1200">
              <a:solidFill>
                <a:schemeClr val="tx1"/>
              </a:solidFill>
            </a:endParaRPr>
          </a:p>
        </p:txBody>
      </p:sp>
      <p:sp>
        <p:nvSpPr>
          <p:cNvPr id="79875" name="Rectangle 1026"/>
          <p:cNvSpPr>
            <a:spLocks noGrp="1" noRot="1" noChangeAspect="1" noChangeArrowheads="1" noTextEdit="1"/>
          </p:cNvSpPr>
          <p:nvPr>
            <p:ph type="sldImg"/>
          </p:nvPr>
        </p:nvSpPr>
        <p:spPr>
          <a:ln/>
        </p:spPr>
      </p:sp>
      <p:sp>
        <p:nvSpPr>
          <p:cNvPr id="79876" name="Rectangle 1027"/>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2964574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6F1868BE-6145-4547-8B49-AAE8687ACFE2}" type="slidenum">
              <a:rPr lang="en-US" altLang="en-US" sz="1200">
                <a:solidFill>
                  <a:schemeClr val="tx1"/>
                </a:solidFill>
              </a:rPr>
              <a:pPr/>
              <a:t>10</a:t>
            </a:fld>
            <a:endParaRPr lang="en-US" altLang="en-US" sz="1200">
              <a:solidFill>
                <a:schemeClr val="tx1"/>
              </a:solidFill>
            </a:endParaRPr>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42765221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7F873EE3-9F95-41AE-90C4-2CA1AC98C020}" type="slidenum">
              <a:rPr lang="en-US" altLang="en-US" sz="1200">
                <a:solidFill>
                  <a:schemeClr val="tx1"/>
                </a:solidFill>
              </a:rPr>
              <a:pPr/>
              <a:t>11</a:t>
            </a:fld>
            <a:endParaRPr lang="en-US" altLang="en-US" sz="1200">
              <a:solidFill>
                <a:schemeClr val="tx1"/>
              </a:solidFill>
            </a:endParaRP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2996043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9DC437DC-58DE-4C60-9446-57A67AA92BBA}" type="slidenum">
              <a:rPr lang="en-US" altLang="en-US" sz="1200">
                <a:solidFill>
                  <a:schemeClr val="tx1"/>
                </a:solidFill>
              </a:rPr>
              <a:pPr/>
              <a:t>12</a:t>
            </a:fld>
            <a:endParaRPr lang="en-US" altLang="en-US" sz="1200">
              <a:solidFill>
                <a:schemeClr val="tx1"/>
              </a:solidFill>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9087714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FCFE8F54-4FA8-4BCD-B874-ECC42A8FA627}" type="slidenum">
              <a:rPr lang="en-US" altLang="en-US" sz="1200">
                <a:solidFill>
                  <a:schemeClr val="tx1"/>
                </a:solidFill>
              </a:rPr>
              <a:pPr/>
              <a:t>13</a:t>
            </a:fld>
            <a:endParaRPr lang="en-US" altLang="en-US" sz="1200">
              <a:solidFill>
                <a:schemeClr val="tx1"/>
              </a:solidFill>
            </a:endParaRP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7171805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F86D6660-5D10-417F-BE7B-02CDC3735E45}" type="slidenum">
              <a:rPr lang="en-US" altLang="en-US" sz="1200">
                <a:solidFill>
                  <a:schemeClr val="tx1"/>
                </a:solidFill>
              </a:rPr>
              <a:pPr/>
              <a:t>14</a:t>
            </a:fld>
            <a:endParaRPr lang="en-US" altLang="en-US" sz="1200">
              <a:solidFill>
                <a:schemeClr val="tx1"/>
              </a:solidFill>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2665997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952A7DC7-AA7C-4912-A759-F6D16E870A84}" type="slidenum">
              <a:rPr lang="en-US" altLang="en-US" sz="1200">
                <a:solidFill>
                  <a:schemeClr val="tx1"/>
                </a:solidFill>
              </a:rPr>
              <a:pPr/>
              <a:t>15</a:t>
            </a:fld>
            <a:endParaRPr lang="en-US" altLang="en-US" sz="1200">
              <a:solidFill>
                <a:schemeClr val="tx1"/>
              </a:solidFill>
            </a:endParaRP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403243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61AEA818-6219-457D-A7AF-E9F8E6634032}" type="slidenum">
              <a:rPr lang="en-US" altLang="en-US" sz="1200">
                <a:solidFill>
                  <a:schemeClr val="tx1"/>
                </a:solidFill>
              </a:rPr>
              <a:pPr/>
              <a:t>16</a:t>
            </a:fld>
            <a:endParaRPr lang="en-US" altLang="en-US" sz="1200">
              <a:solidFill>
                <a:schemeClr val="tx1"/>
              </a:solidFill>
            </a:endParaRPr>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5847965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1F221037-05C1-4869-AF4A-487ED017A771}" type="slidenum">
              <a:rPr lang="en-US" altLang="en-US" sz="1200">
                <a:solidFill>
                  <a:schemeClr val="tx1"/>
                </a:solidFill>
              </a:rPr>
              <a:pPr/>
              <a:t>17</a:t>
            </a:fld>
            <a:endParaRPr lang="en-US" altLang="en-US" sz="1200">
              <a:solidFill>
                <a:schemeClr val="tx1"/>
              </a:solidFill>
            </a:endParaRPr>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481029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2D94FC5F-FCAC-4E03-B6E5-FF5231167B53}" type="slidenum">
              <a:rPr lang="en-US" altLang="en-US" sz="1200">
                <a:solidFill>
                  <a:schemeClr val="tx1"/>
                </a:solidFill>
              </a:rPr>
              <a:pPr/>
              <a:t>18</a:t>
            </a:fld>
            <a:endParaRPr lang="en-US" altLang="en-US" sz="1200">
              <a:solidFill>
                <a:schemeClr val="tx1"/>
              </a:solidFill>
            </a:endParaRPr>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1936471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087314AB-071B-4C98-9984-69C8F4B6A0AC}" type="slidenum">
              <a:rPr lang="en-US" altLang="en-US" sz="1200">
                <a:solidFill>
                  <a:schemeClr val="tx1"/>
                </a:solidFill>
              </a:rPr>
              <a:pPr/>
              <a:t>19</a:t>
            </a:fld>
            <a:endParaRPr lang="en-US" altLang="en-US" sz="1200">
              <a:solidFill>
                <a:schemeClr val="tx1"/>
              </a:solidFill>
            </a:endParaRPr>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4281664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7EC00F-AAE2-4FB4-9D82-F6BF3DDAA52C}" type="slidenum">
              <a:rPr lang="en-US" altLang="en-US"/>
              <a:pPr/>
              <a:t>2</a:t>
            </a:fld>
            <a:endParaRPr lang="en-US" altLang="en-US"/>
          </a:p>
        </p:txBody>
      </p:sp>
    </p:spTree>
    <p:extLst>
      <p:ext uri="{BB962C8B-B14F-4D97-AF65-F5344CB8AC3E}">
        <p14:creationId xmlns:p14="http://schemas.microsoft.com/office/powerpoint/2010/main" val="22346180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FED58DA0-DBE8-44A1-8BA0-590A0E8B107F}" type="slidenum">
              <a:rPr lang="en-US" altLang="en-US" sz="1200">
                <a:solidFill>
                  <a:schemeClr val="tx1"/>
                </a:solidFill>
              </a:rPr>
              <a:pPr/>
              <a:t>20</a:t>
            </a:fld>
            <a:endParaRPr lang="en-US" altLang="en-US" sz="1200">
              <a:solidFill>
                <a:schemeClr val="tx1"/>
              </a:solidFill>
            </a:endParaRPr>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7723686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0814567D-8D0B-48FA-8D26-CC44F58A3916}" type="slidenum">
              <a:rPr lang="en-US" altLang="en-US" sz="1200">
                <a:solidFill>
                  <a:schemeClr val="tx1"/>
                </a:solidFill>
              </a:rPr>
              <a:pPr/>
              <a:t>21</a:t>
            </a:fld>
            <a:endParaRPr lang="en-US" altLang="en-US" sz="1200">
              <a:solidFill>
                <a:schemeClr val="tx1"/>
              </a:solidFill>
            </a:endParaRPr>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8496061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F36CA9E0-E6F6-461B-9554-F9B761A7F9B8}" type="slidenum">
              <a:rPr lang="en-US" altLang="en-US" sz="1200">
                <a:solidFill>
                  <a:schemeClr val="tx1"/>
                </a:solidFill>
              </a:rPr>
              <a:pPr/>
              <a:t>22</a:t>
            </a:fld>
            <a:endParaRPr lang="en-US" altLang="en-US" sz="1200">
              <a:solidFill>
                <a:schemeClr val="tx1"/>
              </a:solidFill>
            </a:endParaRPr>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4038203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F0A434EC-AD24-496E-B1E7-3066831C7FA8}" type="slidenum">
              <a:rPr lang="en-US" altLang="en-US" sz="1200">
                <a:solidFill>
                  <a:schemeClr val="tx1"/>
                </a:solidFill>
              </a:rPr>
              <a:pPr/>
              <a:t>23</a:t>
            </a:fld>
            <a:endParaRPr lang="en-US" altLang="en-US" sz="1200">
              <a:solidFill>
                <a:schemeClr val="tx1"/>
              </a:solidFill>
            </a:endParaRPr>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1317315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E6E57E5E-9A5F-426A-A320-BABBB7D616C9}" type="slidenum">
              <a:rPr lang="en-US" altLang="en-US" sz="1200">
                <a:solidFill>
                  <a:schemeClr val="tx1"/>
                </a:solidFill>
              </a:rPr>
              <a:pPr/>
              <a:t>24</a:t>
            </a:fld>
            <a:endParaRPr lang="en-US" altLang="en-US" sz="1200">
              <a:solidFill>
                <a:schemeClr val="tx1"/>
              </a:solidFill>
            </a:endParaRPr>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41293362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4A2F1781-9399-4BFF-BEAA-02E3B2B479E7}" type="slidenum">
              <a:rPr lang="en-US" altLang="en-US" sz="1200">
                <a:solidFill>
                  <a:schemeClr val="tx1"/>
                </a:solidFill>
              </a:rPr>
              <a:pPr/>
              <a:t>25</a:t>
            </a:fld>
            <a:endParaRPr lang="en-US" altLang="en-US" sz="1200">
              <a:solidFill>
                <a:schemeClr val="tx1"/>
              </a:solidFill>
            </a:endParaRPr>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2852168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F2A10881-2BDD-4976-9784-8A8680043AC2}" type="slidenum">
              <a:rPr lang="en-US" altLang="en-US" sz="1200">
                <a:solidFill>
                  <a:schemeClr val="tx1"/>
                </a:solidFill>
              </a:rPr>
              <a:pPr/>
              <a:t>26</a:t>
            </a:fld>
            <a:endParaRPr lang="en-US" altLang="en-US" sz="1200">
              <a:solidFill>
                <a:schemeClr val="tx1"/>
              </a:solidFill>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4483429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ED08EDD2-B907-4590-B779-5B2BD0CE972E}" type="slidenum">
              <a:rPr lang="en-US" altLang="en-US" sz="1200">
                <a:solidFill>
                  <a:schemeClr val="tx1"/>
                </a:solidFill>
              </a:rPr>
              <a:pPr/>
              <a:t>27</a:t>
            </a:fld>
            <a:endParaRPr lang="en-US" altLang="en-US" sz="1200">
              <a:solidFill>
                <a:schemeClr val="tx1"/>
              </a:solidFill>
            </a:endParaRPr>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40585505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ED6163A1-93A5-4563-ACF5-B99C2254CD23}" type="slidenum">
              <a:rPr lang="en-US" altLang="en-US" sz="1200">
                <a:solidFill>
                  <a:schemeClr val="tx1"/>
                </a:solidFill>
              </a:rPr>
              <a:pPr/>
              <a:t>28</a:t>
            </a:fld>
            <a:endParaRPr lang="en-US" altLang="en-US" sz="1200">
              <a:solidFill>
                <a:schemeClr val="tx1"/>
              </a:solidFill>
            </a:endParaRPr>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6286906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3B6052FB-0DFB-4070-A391-E7CB8C7397B3}" type="slidenum">
              <a:rPr lang="en-US" altLang="en-US" sz="1200">
                <a:solidFill>
                  <a:schemeClr val="tx1"/>
                </a:solidFill>
              </a:rPr>
              <a:pPr/>
              <a:t>29</a:t>
            </a:fld>
            <a:endParaRPr lang="en-US" altLang="en-US" sz="1200">
              <a:solidFill>
                <a:schemeClr val="tx1"/>
              </a:solidFill>
            </a:endParaRPr>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40035776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91B88352-A45E-4CEF-9F93-780268685BFC}" type="slidenum">
              <a:rPr lang="en-US" altLang="en-US" sz="1200">
                <a:solidFill>
                  <a:schemeClr val="tx1"/>
                </a:solidFill>
              </a:rPr>
              <a:pPr/>
              <a:t>3</a:t>
            </a:fld>
            <a:endParaRPr lang="en-US" altLang="en-US" sz="1200">
              <a:solidFill>
                <a:schemeClr val="tx1"/>
              </a:solidFill>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422292172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5E54AEFE-014A-4A15-A067-D1CE33306637}" type="slidenum">
              <a:rPr lang="en-US" altLang="en-US" sz="1200">
                <a:solidFill>
                  <a:schemeClr val="tx1"/>
                </a:solidFill>
              </a:rPr>
              <a:pPr/>
              <a:t>30</a:t>
            </a:fld>
            <a:endParaRPr lang="en-US" altLang="en-US" sz="1200">
              <a:solidFill>
                <a:schemeClr val="tx1"/>
              </a:solidFill>
            </a:endParaRPr>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8806022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0DB81A43-9CC4-4842-B624-859D72FC7CFD}" type="slidenum">
              <a:rPr lang="en-US" altLang="en-US" sz="1200">
                <a:solidFill>
                  <a:schemeClr val="tx1"/>
                </a:solidFill>
              </a:rPr>
              <a:pPr/>
              <a:t>31</a:t>
            </a:fld>
            <a:endParaRPr lang="en-US" altLang="en-US" sz="1200">
              <a:solidFill>
                <a:schemeClr val="tx1"/>
              </a:solidFill>
            </a:endParaRPr>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9790008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B45BAC7B-F631-447F-9E52-18FF5EE8CB47}" type="slidenum">
              <a:rPr lang="en-US" altLang="en-US" sz="1200">
                <a:solidFill>
                  <a:schemeClr val="tx1"/>
                </a:solidFill>
              </a:rPr>
              <a:pPr/>
              <a:t>32</a:t>
            </a:fld>
            <a:endParaRPr lang="en-US" altLang="en-US" sz="1200">
              <a:solidFill>
                <a:schemeClr val="tx1"/>
              </a:solidFill>
            </a:endParaRPr>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27902800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85B2204B-E2EA-48E8-8477-F3BA7D60C790}" type="slidenum">
              <a:rPr lang="en-US" altLang="en-US" sz="1200">
                <a:solidFill>
                  <a:schemeClr val="tx1"/>
                </a:solidFill>
              </a:rPr>
              <a:pPr/>
              <a:t>33</a:t>
            </a:fld>
            <a:endParaRPr lang="en-US" altLang="en-US" sz="1200">
              <a:solidFill>
                <a:schemeClr val="tx1"/>
              </a:solidFill>
            </a:endParaRPr>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80427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C0923BC4-42D8-4E54-B972-3D767E5281E5}" type="slidenum">
              <a:rPr lang="en-US" altLang="en-US" sz="1200">
                <a:solidFill>
                  <a:schemeClr val="tx1"/>
                </a:solidFill>
              </a:rPr>
              <a:pPr/>
              <a:t>34</a:t>
            </a:fld>
            <a:endParaRPr lang="en-US" altLang="en-US" sz="1200">
              <a:solidFill>
                <a:schemeClr val="tx1"/>
              </a:solidFill>
            </a:endParaRPr>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7679841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751BDE98-3847-4BD3-90B0-D01662A8C753}" type="slidenum">
              <a:rPr lang="en-US" altLang="en-US" sz="1200">
                <a:solidFill>
                  <a:schemeClr val="tx1"/>
                </a:solidFill>
              </a:rPr>
              <a:pPr/>
              <a:t>35</a:t>
            </a:fld>
            <a:endParaRPr lang="en-US" altLang="en-US" sz="1200">
              <a:solidFill>
                <a:schemeClr val="tx1"/>
              </a:solidFill>
            </a:endParaRPr>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49281833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D9DAD7A4-84DA-40AC-8498-667CBD9B274E}" type="slidenum">
              <a:rPr lang="en-US" altLang="en-US" sz="1200">
                <a:solidFill>
                  <a:schemeClr val="tx1"/>
                </a:solidFill>
              </a:rPr>
              <a:pPr/>
              <a:t>36</a:t>
            </a:fld>
            <a:endParaRPr lang="en-US" altLang="en-US" sz="1200">
              <a:solidFill>
                <a:schemeClr val="tx1"/>
              </a:solidFill>
            </a:endParaRPr>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74359968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7C7662BF-13BF-4DD8-A07E-52E4F2A151E2}" type="slidenum">
              <a:rPr lang="en-US" altLang="en-US" sz="1200">
                <a:solidFill>
                  <a:schemeClr val="tx1"/>
                </a:solidFill>
              </a:rPr>
              <a:pPr/>
              <a:t>37</a:t>
            </a:fld>
            <a:endParaRPr lang="en-US" altLang="en-US" sz="1200">
              <a:solidFill>
                <a:schemeClr val="tx1"/>
              </a:solidFill>
            </a:endParaRPr>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65231233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76B4969A-8E80-4096-BFCB-EBD42FD739FB}" type="slidenum">
              <a:rPr lang="en-US" altLang="en-US" sz="1200">
                <a:solidFill>
                  <a:schemeClr val="tx1"/>
                </a:solidFill>
              </a:rPr>
              <a:pPr/>
              <a:t>38</a:t>
            </a:fld>
            <a:endParaRPr lang="en-US" altLang="en-US" sz="1200">
              <a:solidFill>
                <a:schemeClr val="tx1"/>
              </a:solidFill>
            </a:endParaRPr>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284929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8B9D1304-D063-4F32-80FD-302CDD5A0092}" type="slidenum">
              <a:rPr lang="en-US" altLang="en-US" sz="1200">
                <a:solidFill>
                  <a:schemeClr val="tx1"/>
                </a:solidFill>
              </a:rPr>
              <a:pPr/>
              <a:t>39</a:t>
            </a:fld>
            <a:endParaRPr lang="en-US" altLang="en-US" sz="1200">
              <a:solidFill>
                <a:schemeClr val="tx1"/>
              </a:solidFill>
            </a:endParaRPr>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305808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E3F658CF-363B-470E-BD9D-B410F97DAAF2}" type="slidenum">
              <a:rPr lang="en-US" altLang="en-US" sz="1200">
                <a:solidFill>
                  <a:schemeClr val="tx1"/>
                </a:solidFill>
              </a:rPr>
              <a:pPr/>
              <a:t>4</a:t>
            </a:fld>
            <a:endParaRPr lang="en-US" altLang="en-US" sz="1200">
              <a:solidFill>
                <a:schemeClr val="tx1"/>
              </a:solidFill>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413230158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6587566A-827D-4719-A853-C10BEDD71DDF}" type="slidenum">
              <a:rPr lang="en-US" altLang="en-US" sz="1200">
                <a:solidFill>
                  <a:schemeClr val="tx1"/>
                </a:solidFill>
              </a:rPr>
              <a:pPr/>
              <a:t>40</a:t>
            </a:fld>
            <a:endParaRPr lang="en-US" altLang="en-US" sz="1200">
              <a:solidFill>
                <a:schemeClr val="tx1"/>
              </a:solidFill>
            </a:endParaRPr>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82210647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EB0EC38C-8026-48CB-817D-1D46D6EA1D3B}" type="slidenum">
              <a:rPr lang="en-US" altLang="en-US" sz="1200">
                <a:solidFill>
                  <a:schemeClr val="tx1"/>
                </a:solidFill>
              </a:rPr>
              <a:pPr/>
              <a:t>41</a:t>
            </a:fld>
            <a:endParaRPr lang="en-US" altLang="en-US" sz="1200">
              <a:solidFill>
                <a:schemeClr val="tx1"/>
              </a:solidFill>
            </a:endParaRPr>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5487844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AFF0BE1D-3A5A-4918-BBBF-E31BC717178C}" type="slidenum">
              <a:rPr lang="en-US" altLang="en-US" sz="1200">
                <a:solidFill>
                  <a:schemeClr val="tx1"/>
                </a:solidFill>
              </a:rPr>
              <a:pPr/>
              <a:t>42</a:t>
            </a:fld>
            <a:endParaRPr lang="en-US" altLang="en-US" sz="1200">
              <a:solidFill>
                <a:schemeClr val="tx1"/>
              </a:solidFill>
            </a:endParaRPr>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426200919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208DAD58-3F8B-477F-826F-D1E7ED109CDC}" type="slidenum">
              <a:rPr lang="en-US" altLang="en-US" sz="1200">
                <a:solidFill>
                  <a:schemeClr val="tx1"/>
                </a:solidFill>
              </a:rPr>
              <a:pPr/>
              <a:t>43</a:t>
            </a:fld>
            <a:endParaRPr lang="en-US" altLang="en-US" sz="1200">
              <a:solidFill>
                <a:schemeClr val="tx1"/>
              </a:solidFill>
            </a:endParaRPr>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81097643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39F2E743-EE46-4A17-9A82-4EA1660E1EFF}" type="slidenum">
              <a:rPr lang="en-US" altLang="en-US" sz="1200">
                <a:solidFill>
                  <a:schemeClr val="tx1"/>
                </a:solidFill>
              </a:rPr>
              <a:pPr/>
              <a:t>44</a:t>
            </a:fld>
            <a:endParaRPr lang="en-US" altLang="en-US" sz="1200">
              <a:solidFill>
                <a:schemeClr val="tx1"/>
              </a:solidFill>
            </a:endParaRPr>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08472588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59BB94E6-9D6E-41CC-BE98-93939D895359}" type="slidenum">
              <a:rPr lang="en-US" altLang="en-US" sz="1200">
                <a:solidFill>
                  <a:schemeClr val="tx1"/>
                </a:solidFill>
              </a:rPr>
              <a:pPr/>
              <a:t>45</a:t>
            </a:fld>
            <a:endParaRPr lang="en-US" altLang="en-US" sz="1200">
              <a:solidFill>
                <a:schemeClr val="tx1"/>
              </a:solidFill>
            </a:endParaRPr>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28636805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019C17D4-1C88-4CD8-89D7-148302B6C6CA}" type="slidenum">
              <a:rPr lang="en-US" altLang="en-US" sz="1200">
                <a:solidFill>
                  <a:schemeClr val="tx1"/>
                </a:solidFill>
              </a:rPr>
              <a:pPr/>
              <a:t>46</a:t>
            </a:fld>
            <a:endParaRPr lang="en-US" altLang="en-US" sz="1200">
              <a:solidFill>
                <a:schemeClr val="tx1"/>
              </a:solidFill>
            </a:endParaRPr>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422093393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09508086-3668-4041-A0DD-C23B212AAF06}" type="slidenum">
              <a:rPr lang="en-US" altLang="en-US" sz="1200">
                <a:solidFill>
                  <a:schemeClr val="tx1"/>
                </a:solidFill>
              </a:rPr>
              <a:pPr/>
              <a:t>47</a:t>
            </a:fld>
            <a:endParaRPr lang="en-US" altLang="en-US" sz="1200">
              <a:solidFill>
                <a:schemeClr val="tx1"/>
              </a:solidFill>
            </a:endParaRPr>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11959761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09352672-3231-4549-B888-FFF3D0DB27A1}" type="slidenum">
              <a:rPr lang="en-US" altLang="en-US" sz="1200">
                <a:solidFill>
                  <a:schemeClr val="tx1"/>
                </a:solidFill>
              </a:rPr>
              <a:pPr/>
              <a:t>48</a:t>
            </a:fld>
            <a:endParaRPr lang="en-US" altLang="en-US" sz="1200">
              <a:solidFill>
                <a:schemeClr val="tx1"/>
              </a:solidFill>
            </a:endParaRPr>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09862723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414BEA92-EACE-4796-B4E6-9A71329D0AD5}" type="slidenum">
              <a:rPr lang="en-US" altLang="en-US" sz="1200">
                <a:solidFill>
                  <a:schemeClr val="tx1"/>
                </a:solidFill>
              </a:rPr>
              <a:pPr/>
              <a:t>49</a:t>
            </a:fld>
            <a:endParaRPr lang="en-US" altLang="en-US" sz="1200">
              <a:solidFill>
                <a:schemeClr val="tx1"/>
              </a:solidFill>
            </a:endParaRPr>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797122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061F6FA2-CF33-4FBD-B80E-082548F2BB78}" type="slidenum">
              <a:rPr lang="en-US" altLang="en-US" sz="1200">
                <a:solidFill>
                  <a:schemeClr val="tx1"/>
                </a:solidFill>
              </a:rPr>
              <a:pPr/>
              <a:t>5</a:t>
            </a:fld>
            <a:endParaRPr lang="en-US" altLang="en-US" sz="1200">
              <a:solidFill>
                <a:schemeClr val="tx1"/>
              </a:solidFill>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7835438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2CACD589-A8A3-4015-9814-C89C3C063B9B}" type="slidenum">
              <a:rPr lang="en-US" altLang="en-US" sz="1200">
                <a:solidFill>
                  <a:schemeClr val="tx1"/>
                </a:solidFill>
              </a:rPr>
              <a:pPr/>
              <a:t>50</a:t>
            </a:fld>
            <a:endParaRPr lang="en-US" altLang="en-US" sz="1200">
              <a:solidFill>
                <a:schemeClr val="tx1"/>
              </a:solidFill>
            </a:endParaRPr>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25546796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F1DF9393-F59F-4BE1-A226-7F762F44F032}" type="slidenum">
              <a:rPr lang="en-US" altLang="en-US" sz="1200">
                <a:solidFill>
                  <a:schemeClr val="tx1"/>
                </a:solidFill>
              </a:rPr>
              <a:pPr/>
              <a:t>51</a:t>
            </a:fld>
            <a:endParaRPr lang="en-US" altLang="en-US" sz="1200">
              <a:solidFill>
                <a:schemeClr val="tx1"/>
              </a:solidFill>
            </a:endParaRPr>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07350958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87DF4B59-61DE-4B62-A72E-C3EC15E10186}" type="slidenum">
              <a:rPr lang="en-US" altLang="en-US" sz="1200">
                <a:solidFill>
                  <a:schemeClr val="tx1"/>
                </a:solidFill>
              </a:rPr>
              <a:pPr/>
              <a:t>52</a:t>
            </a:fld>
            <a:endParaRPr lang="en-US" altLang="en-US" sz="1200">
              <a:solidFill>
                <a:schemeClr val="tx1"/>
              </a:solidFill>
            </a:endParaRPr>
          </a:p>
        </p:txBody>
      </p:sp>
      <p:sp>
        <p:nvSpPr>
          <p:cNvPr id="131075" name="Rectangle 2"/>
          <p:cNvSpPr>
            <a:spLocks noGrp="1" noRot="1" noChangeAspect="1" noChangeArrowheads="1" noTextEdit="1"/>
          </p:cNvSpPr>
          <p:nvPr>
            <p:ph type="sldImg"/>
          </p:nvPr>
        </p:nvSpPr>
        <p:spPr>
          <a:ln/>
        </p:spPr>
      </p:sp>
      <p:sp>
        <p:nvSpPr>
          <p:cNvPr id="131076"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86704860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132E62A9-8ED2-4C2B-82A0-B190C539B69A}" type="slidenum">
              <a:rPr lang="en-US" altLang="en-US" sz="1200">
                <a:solidFill>
                  <a:schemeClr val="tx1"/>
                </a:solidFill>
              </a:rPr>
              <a:pPr/>
              <a:t>53</a:t>
            </a:fld>
            <a:endParaRPr lang="en-US" altLang="en-US" sz="1200">
              <a:solidFill>
                <a:schemeClr val="tx1"/>
              </a:solidFill>
            </a:endParaRPr>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08654224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DCA05962-FEAB-4F5C-8D63-BA6C17445E1E}" type="slidenum">
              <a:rPr lang="en-US" altLang="en-US" sz="1200">
                <a:solidFill>
                  <a:schemeClr val="tx1"/>
                </a:solidFill>
              </a:rPr>
              <a:pPr/>
              <a:t>54</a:t>
            </a:fld>
            <a:endParaRPr lang="en-US" altLang="en-US" sz="1200">
              <a:solidFill>
                <a:schemeClr val="tx1"/>
              </a:solidFill>
            </a:endParaRPr>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01745886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67CD8399-1EAF-45BB-AE73-A8C93E4BD48F}" type="slidenum">
              <a:rPr lang="en-US" altLang="en-US" sz="1200">
                <a:solidFill>
                  <a:schemeClr val="tx1"/>
                </a:solidFill>
              </a:rPr>
              <a:pPr/>
              <a:t>55</a:t>
            </a:fld>
            <a:endParaRPr lang="en-US" altLang="en-US" sz="1200">
              <a:solidFill>
                <a:schemeClr val="tx1"/>
              </a:solidFill>
            </a:endParaRPr>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06173675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CD7BC936-3C03-43CA-9853-790C727878D9}" type="slidenum">
              <a:rPr lang="en-US" altLang="en-US" sz="1200">
                <a:solidFill>
                  <a:schemeClr val="tx1"/>
                </a:solidFill>
              </a:rPr>
              <a:pPr/>
              <a:t>56</a:t>
            </a:fld>
            <a:endParaRPr lang="en-US" altLang="en-US" sz="1200">
              <a:solidFill>
                <a:schemeClr val="tx1"/>
              </a:solidFill>
            </a:endParaRPr>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74882409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3B753116-97E1-434E-B4D9-995FB85CF54E}" type="slidenum">
              <a:rPr lang="en-US" altLang="en-US" sz="1200">
                <a:solidFill>
                  <a:schemeClr val="tx1"/>
                </a:solidFill>
              </a:rPr>
              <a:pPr/>
              <a:t>57</a:t>
            </a:fld>
            <a:endParaRPr lang="en-US" altLang="en-US" sz="1200">
              <a:solidFill>
                <a:schemeClr val="tx1"/>
              </a:solidFill>
            </a:endParaRPr>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52388853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2D9D7B95-BE79-4554-9893-6F708B7D1C68}" type="slidenum">
              <a:rPr lang="en-US" altLang="en-US" sz="1200">
                <a:solidFill>
                  <a:schemeClr val="tx1"/>
                </a:solidFill>
              </a:rPr>
              <a:pPr/>
              <a:t>58</a:t>
            </a:fld>
            <a:endParaRPr lang="en-US" altLang="en-US" sz="1200">
              <a:solidFill>
                <a:schemeClr val="tx1"/>
              </a:solidFill>
            </a:endParaRPr>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10347695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E05486D2-5A55-470A-8D66-D8F641A9DEDA}" type="slidenum">
              <a:rPr lang="en-US" altLang="en-US" sz="1200">
                <a:solidFill>
                  <a:schemeClr val="tx1"/>
                </a:solidFill>
              </a:rPr>
              <a:pPr/>
              <a:t>59</a:t>
            </a:fld>
            <a:endParaRPr lang="en-US" altLang="en-US" sz="1200">
              <a:solidFill>
                <a:schemeClr val="tx1"/>
              </a:solidFill>
            </a:endParaRPr>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9048726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5EA85AD2-0793-4CAE-8B0A-46E2FAF1AA72}" type="slidenum">
              <a:rPr lang="en-US" altLang="en-US" sz="1200">
                <a:solidFill>
                  <a:schemeClr val="tx1"/>
                </a:solidFill>
              </a:rPr>
              <a:pPr/>
              <a:t>6</a:t>
            </a:fld>
            <a:endParaRPr lang="en-US" altLang="en-US" sz="1200">
              <a:solidFill>
                <a:schemeClr val="tx1"/>
              </a:solidFill>
            </a:endParaRP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02731752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F7EAC3AC-7066-4D2E-8286-D2838F08D9FC}" type="slidenum">
              <a:rPr lang="en-US" altLang="en-US" sz="1200">
                <a:solidFill>
                  <a:schemeClr val="tx1"/>
                </a:solidFill>
              </a:rPr>
              <a:pPr/>
              <a:t>60</a:t>
            </a:fld>
            <a:endParaRPr lang="en-US" altLang="en-US" sz="1200">
              <a:solidFill>
                <a:schemeClr val="tx1"/>
              </a:solidFill>
            </a:endParaRPr>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727944494"/>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0B09C3BD-688E-4ED5-9E8B-D4CD2E971497}" type="slidenum">
              <a:rPr lang="en-US" altLang="en-US" sz="1200">
                <a:solidFill>
                  <a:schemeClr val="tx1"/>
                </a:solidFill>
              </a:rPr>
              <a:pPr/>
              <a:t>61</a:t>
            </a:fld>
            <a:endParaRPr lang="en-US" altLang="en-US" sz="1200">
              <a:solidFill>
                <a:schemeClr val="tx1"/>
              </a:solidFill>
            </a:endParaRPr>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4752214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2FC797B8-281A-4A99-9B2C-D1AA54652110}" type="slidenum">
              <a:rPr lang="en-US" altLang="en-US" sz="1200">
                <a:solidFill>
                  <a:schemeClr val="tx1"/>
                </a:solidFill>
              </a:rPr>
              <a:pPr/>
              <a:t>62</a:t>
            </a:fld>
            <a:endParaRPr lang="en-US" altLang="en-US" sz="1200">
              <a:solidFill>
                <a:schemeClr val="tx1"/>
              </a:solidFill>
            </a:endParaRPr>
          </a:p>
        </p:txBody>
      </p:sp>
      <p:sp>
        <p:nvSpPr>
          <p:cNvPr id="141315" name="Rectangle 2"/>
          <p:cNvSpPr>
            <a:spLocks noGrp="1" noRot="1" noChangeAspect="1" noChangeArrowheads="1" noTextEdit="1"/>
          </p:cNvSpPr>
          <p:nvPr>
            <p:ph type="sldImg"/>
          </p:nvPr>
        </p:nvSpPr>
        <p:spPr>
          <a:ln/>
        </p:spPr>
      </p:sp>
      <p:sp>
        <p:nvSpPr>
          <p:cNvPr id="141316"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95596689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542EB190-0193-48D4-A34A-599D08C1E1C9}" type="slidenum">
              <a:rPr lang="en-US" altLang="en-US" sz="1200">
                <a:solidFill>
                  <a:schemeClr val="tx1"/>
                </a:solidFill>
              </a:rPr>
              <a:pPr/>
              <a:t>63</a:t>
            </a:fld>
            <a:endParaRPr lang="en-US" altLang="en-US" sz="1200">
              <a:solidFill>
                <a:schemeClr val="tx1"/>
              </a:solidFill>
            </a:endParaRPr>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766130542"/>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61C74C26-E7E7-4221-B7CF-A885404464BD}" type="slidenum">
              <a:rPr lang="en-US" altLang="en-US" sz="1200">
                <a:solidFill>
                  <a:schemeClr val="tx1"/>
                </a:solidFill>
              </a:rPr>
              <a:pPr/>
              <a:t>64</a:t>
            </a:fld>
            <a:endParaRPr lang="en-US" altLang="en-US" sz="1200">
              <a:solidFill>
                <a:schemeClr val="tx1"/>
              </a:solidFill>
            </a:endParaRPr>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86094005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CF3D8C30-9425-459E-9D92-0955344B81B3}" type="slidenum">
              <a:rPr lang="en-US" altLang="en-US" sz="1200">
                <a:solidFill>
                  <a:schemeClr val="tx1"/>
                </a:solidFill>
              </a:rPr>
              <a:pPr/>
              <a:t>65</a:t>
            </a:fld>
            <a:endParaRPr lang="en-US" altLang="en-US" sz="1200">
              <a:solidFill>
                <a:schemeClr val="tx1"/>
              </a:solidFill>
            </a:endParaRPr>
          </a:p>
        </p:txBody>
      </p:sp>
      <p:sp>
        <p:nvSpPr>
          <p:cNvPr id="144387" name="Rectangle 2"/>
          <p:cNvSpPr>
            <a:spLocks noGrp="1" noRot="1" noChangeAspect="1" noChangeArrowheads="1" noTextEdit="1"/>
          </p:cNvSpPr>
          <p:nvPr>
            <p:ph type="sldImg"/>
          </p:nvPr>
        </p:nvSpPr>
        <p:spPr>
          <a:ln/>
        </p:spPr>
      </p:sp>
      <p:sp>
        <p:nvSpPr>
          <p:cNvPr id="144388"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13928873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459050BC-0597-42E6-ABC5-07512BAFB678}" type="slidenum">
              <a:rPr lang="en-US" altLang="en-US" sz="1200">
                <a:solidFill>
                  <a:schemeClr val="tx1"/>
                </a:solidFill>
              </a:rPr>
              <a:pPr/>
              <a:t>66</a:t>
            </a:fld>
            <a:endParaRPr lang="en-US" altLang="en-US" sz="1200">
              <a:solidFill>
                <a:schemeClr val="tx1"/>
              </a:solidFill>
            </a:endParaRPr>
          </a:p>
        </p:txBody>
      </p:sp>
      <p:sp>
        <p:nvSpPr>
          <p:cNvPr id="145411" name="Rectangle 2"/>
          <p:cNvSpPr>
            <a:spLocks noGrp="1" noRot="1" noChangeAspect="1" noChangeArrowheads="1" noTextEdit="1"/>
          </p:cNvSpPr>
          <p:nvPr>
            <p:ph type="sldImg"/>
          </p:nvPr>
        </p:nvSpPr>
        <p:spPr>
          <a:ln/>
        </p:spPr>
      </p:sp>
      <p:sp>
        <p:nvSpPr>
          <p:cNvPr id="145412"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230678992"/>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27AA2358-024E-41F5-BA1B-DA49ED81FF23}" type="slidenum">
              <a:rPr lang="en-US" altLang="en-US" sz="1200">
                <a:solidFill>
                  <a:schemeClr val="tx1"/>
                </a:solidFill>
              </a:rPr>
              <a:pPr/>
              <a:t>67</a:t>
            </a:fld>
            <a:endParaRPr lang="en-US" altLang="en-US" sz="1200">
              <a:solidFill>
                <a:schemeClr val="tx1"/>
              </a:solidFill>
            </a:endParaRPr>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36806731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AE1DDDA8-C156-4A6E-B861-A9658A4DA372}" type="slidenum">
              <a:rPr lang="en-US" altLang="en-US" sz="1200">
                <a:solidFill>
                  <a:schemeClr val="tx1"/>
                </a:solidFill>
              </a:rPr>
              <a:pPr/>
              <a:t>68</a:t>
            </a:fld>
            <a:endParaRPr lang="en-US" altLang="en-US" sz="1200">
              <a:solidFill>
                <a:schemeClr val="tx1"/>
              </a:solidFill>
            </a:endParaRPr>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985898012"/>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83C8DC4E-32F0-45F7-BE90-8CB09D93AB36}" type="slidenum">
              <a:rPr lang="en-US" altLang="en-US" sz="1200">
                <a:solidFill>
                  <a:schemeClr val="tx1"/>
                </a:solidFill>
              </a:rPr>
              <a:pPr/>
              <a:t>69</a:t>
            </a:fld>
            <a:endParaRPr lang="en-US" altLang="en-US" sz="1200">
              <a:solidFill>
                <a:schemeClr val="tx1"/>
              </a:solidFill>
            </a:endParaRPr>
          </a:p>
        </p:txBody>
      </p:sp>
      <p:sp>
        <p:nvSpPr>
          <p:cNvPr id="148483" name="Rectangle 2"/>
          <p:cNvSpPr>
            <a:spLocks noGrp="1" noRot="1" noChangeAspect="1" noChangeArrowheads="1" noTextEdit="1"/>
          </p:cNvSpPr>
          <p:nvPr>
            <p:ph type="sldImg"/>
          </p:nvPr>
        </p:nvSpPr>
        <p:spPr>
          <a:ln/>
        </p:spPr>
      </p:sp>
      <p:sp>
        <p:nvSpPr>
          <p:cNvPr id="148484"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4779046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62915B08-76D3-4108-8390-065326087FF8}" type="slidenum">
              <a:rPr lang="en-US" altLang="en-US" sz="1200">
                <a:solidFill>
                  <a:schemeClr val="tx1"/>
                </a:solidFill>
              </a:rPr>
              <a:pPr/>
              <a:t>7</a:t>
            </a:fld>
            <a:endParaRPr lang="en-US" altLang="en-US" sz="1200">
              <a:solidFill>
                <a:schemeClr val="tx1"/>
              </a:solidFill>
            </a:endParaRP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7051941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145F742C-CEE9-43EB-B3B2-42AADEEE45D5}" type="slidenum">
              <a:rPr lang="en-US" altLang="en-US" sz="1200">
                <a:solidFill>
                  <a:schemeClr val="tx1"/>
                </a:solidFill>
              </a:rPr>
              <a:pPr/>
              <a:t>8</a:t>
            </a:fld>
            <a:endParaRPr lang="en-US" altLang="en-US" sz="1200">
              <a:solidFill>
                <a:schemeClr val="tx1"/>
              </a:solidFill>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7569239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fld id="{6DBEE51A-E566-43E1-9776-807F544B29E5}" type="slidenum">
              <a:rPr lang="en-US" altLang="en-US" sz="1200">
                <a:solidFill>
                  <a:schemeClr val="tx1"/>
                </a:solidFill>
              </a:rPr>
              <a:pPr/>
              <a:t>9</a:t>
            </a:fld>
            <a:endParaRPr lang="en-US" altLang="en-US" sz="1200">
              <a:solidFill>
                <a:schemeClr val="tx1"/>
              </a:solidFill>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p:spPr>
        <p:txBody>
          <a:bodyPr/>
          <a:lstStyle/>
          <a:p>
            <a:pPr marL="228600" indent="-228600"/>
            <a:r>
              <a:rPr lang="en-US" altLang="en-US" smtClean="0"/>
              <a:t>Round One should contain one “Daily Double” question.  To insert the “Daily Double Screen”, follow these steps: </a:t>
            </a:r>
          </a:p>
          <a:p>
            <a:pPr marL="228600" indent="-228600"/>
            <a:endParaRPr lang="en-US" altLang="en-US" smtClean="0"/>
          </a:p>
          <a:p>
            <a:pPr marL="228600" indent="-228600"/>
            <a:r>
              <a:rPr lang="en-US" altLang="en-US" smtClean="0"/>
              <a:t>1.  Select the desired button on this slide by clicking on it.</a:t>
            </a:r>
          </a:p>
          <a:p>
            <a:pPr marL="228600" indent="-228600">
              <a:buFontTx/>
              <a:buAutoNum type="arabicPeriod" startAt="2"/>
            </a:pPr>
            <a:r>
              <a:rPr lang="en-US" altLang="en-US" smtClean="0"/>
              <a:t> Click on SLIDE SHOW </a:t>
            </a:r>
            <a:r>
              <a:rPr lang="en-US" altLang="en-US" smtClean="0">
                <a:sym typeface="Wingdings" panose="05000000000000000000" pitchFamily="2" charset="2"/>
              </a:rPr>
              <a:t> ACTION SETTINGS</a:t>
            </a:r>
          </a:p>
          <a:p>
            <a:pPr marL="228600" indent="-228600">
              <a:buFontTx/>
              <a:buAutoNum type="arabicPeriod" startAt="2"/>
            </a:pPr>
            <a:r>
              <a:rPr lang="en-US" altLang="en-US" smtClean="0">
                <a:sym typeface="Wingdings" panose="05000000000000000000" pitchFamily="2" charset="2"/>
              </a:rPr>
              <a:t>  Make a note of which slide the HYPERLINK is currently set to.</a:t>
            </a:r>
          </a:p>
          <a:p>
            <a:pPr marL="228600" indent="-228600">
              <a:buFontTx/>
              <a:buAutoNum type="arabicPeriod" startAt="4"/>
            </a:pPr>
            <a:r>
              <a:rPr lang="en-US" altLang="en-US" smtClean="0">
                <a:sym typeface="Wingdings" panose="05000000000000000000" pitchFamily="2" charset="2"/>
              </a:rPr>
              <a:t>  In the “Action Settings” dialogue box, change the HYPERLINK to “Daily Double Round 1”.  </a:t>
            </a:r>
          </a:p>
          <a:p>
            <a:pPr marL="228600" indent="-228600">
              <a:buFontTx/>
              <a:buAutoNum type="arabicPeriod" startAt="4"/>
            </a:pPr>
            <a:r>
              <a:rPr lang="en-US" altLang="en-US" smtClean="0">
                <a:sym typeface="Wingdings" panose="05000000000000000000" pitchFamily="2" charset="2"/>
              </a:rPr>
              <a:t>  Click OK</a:t>
            </a:r>
          </a:p>
          <a:p>
            <a:pPr marL="228600" indent="-228600"/>
            <a:r>
              <a:rPr lang="en-US" altLang="en-US" smtClean="0">
                <a:sym typeface="Wingdings" panose="05000000000000000000" pitchFamily="2" charset="2"/>
              </a:rPr>
              <a:t>6.  Now go to Slide “Daily Double Round 1”  in this presentation, and follow the directions in the “Notes” section</a:t>
            </a:r>
            <a:endParaRPr lang="en-US" altLang="en-US" smtClean="0"/>
          </a:p>
        </p:txBody>
      </p:sp>
    </p:spTree>
    <p:extLst>
      <p:ext uri="{BB962C8B-B14F-4D97-AF65-F5344CB8AC3E}">
        <p14:creationId xmlns:p14="http://schemas.microsoft.com/office/powerpoint/2010/main" val="2296170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59A46BC2-EE33-47DD-95C0-F3D04CB61F26}" type="slidenum">
              <a:rPr lang="en-US" altLang="en-US"/>
              <a:pPr/>
              <a:t>‹#›</a:t>
            </a:fld>
            <a:endParaRPr lang="en-US" altLang="en-US"/>
          </a:p>
        </p:txBody>
      </p:sp>
    </p:spTree>
    <p:extLst>
      <p:ext uri="{BB962C8B-B14F-4D97-AF65-F5344CB8AC3E}">
        <p14:creationId xmlns:p14="http://schemas.microsoft.com/office/powerpoint/2010/main" val="1363875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556CB40C-C83E-4184-A1B9-87AD6E31E34D}" type="slidenum">
              <a:rPr lang="en-US" altLang="en-US"/>
              <a:pPr/>
              <a:t>‹#›</a:t>
            </a:fld>
            <a:endParaRPr lang="en-US" altLang="en-US"/>
          </a:p>
        </p:txBody>
      </p:sp>
    </p:spTree>
    <p:extLst>
      <p:ext uri="{BB962C8B-B14F-4D97-AF65-F5344CB8AC3E}">
        <p14:creationId xmlns:p14="http://schemas.microsoft.com/office/powerpoint/2010/main" val="2344162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6A93B012-3F3A-42DF-8BEA-FFD5E18AD51C}" type="slidenum">
              <a:rPr lang="en-US" altLang="en-US"/>
              <a:pPr/>
              <a:t>‹#›</a:t>
            </a:fld>
            <a:endParaRPr lang="en-US" altLang="en-US"/>
          </a:p>
        </p:txBody>
      </p:sp>
    </p:spTree>
    <p:extLst>
      <p:ext uri="{BB962C8B-B14F-4D97-AF65-F5344CB8AC3E}">
        <p14:creationId xmlns:p14="http://schemas.microsoft.com/office/powerpoint/2010/main" val="3375968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3E696EC8-7DD6-4F72-9719-CBE3ED0B38C9}" type="slidenum">
              <a:rPr lang="en-US" altLang="en-US"/>
              <a:pPr/>
              <a:t>‹#›</a:t>
            </a:fld>
            <a:endParaRPr lang="en-US" altLang="en-US"/>
          </a:p>
        </p:txBody>
      </p:sp>
    </p:spTree>
    <p:extLst>
      <p:ext uri="{BB962C8B-B14F-4D97-AF65-F5344CB8AC3E}">
        <p14:creationId xmlns:p14="http://schemas.microsoft.com/office/powerpoint/2010/main" val="1478026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03ED3E03-4684-4016-A094-5DAE7D69AC20}" type="slidenum">
              <a:rPr lang="en-US" altLang="en-US"/>
              <a:pPr/>
              <a:t>‹#›</a:t>
            </a:fld>
            <a:endParaRPr lang="en-US" altLang="en-US"/>
          </a:p>
        </p:txBody>
      </p:sp>
    </p:spTree>
    <p:extLst>
      <p:ext uri="{BB962C8B-B14F-4D97-AF65-F5344CB8AC3E}">
        <p14:creationId xmlns:p14="http://schemas.microsoft.com/office/powerpoint/2010/main" val="1990871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ltLang="en-US"/>
          </a:p>
        </p:txBody>
      </p:sp>
      <p:sp>
        <p:nvSpPr>
          <p:cNvPr id="6" name="Rectangle 5"/>
          <p:cNvSpPr>
            <a:spLocks noGrp="1" noChangeArrowheads="1"/>
          </p:cNvSpPr>
          <p:nvPr>
            <p:ph type="ftr" sz="quarter" idx="11"/>
          </p:nvPr>
        </p:nvSpPr>
        <p:spPr>
          <a:ln/>
        </p:spPr>
        <p:txBody>
          <a:bodyPr/>
          <a:lstStyle>
            <a:lvl1pPr>
              <a:defRPr/>
            </a:lvl1pPr>
          </a:lstStyle>
          <a:p>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5F974486-5AEF-4651-8140-900023142EFB}" type="slidenum">
              <a:rPr lang="en-US" altLang="en-US"/>
              <a:pPr/>
              <a:t>‹#›</a:t>
            </a:fld>
            <a:endParaRPr lang="en-US" altLang="en-US"/>
          </a:p>
        </p:txBody>
      </p:sp>
    </p:spTree>
    <p:extLst>
      <p:ext uri="{BB962C8B-B14F-4D97-AF65-F5344CB8AC3E}">
        <p14:creationId xmlns:p14="http://schemas.microsoft.com/office/powerpoint/2010/main" val="12720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ltLang="en-US"/>
          </a:p>
        </p:txBody>
      </p:sp>
      <p:sp>
        <p:nvSpPr>
          <p:cNvPr id="8" name="Rectangle 5"/>
          <p:cNvSpPr>
            <a:spLocks noGrp="1" noChangeArrowheads="1"/>
          </p:cNvSpPr>
          <p:nvPr>
            <p:ph type="ftr" sz="quarter" idx="11"/>
          </p:nvPr>
        </p:nvSpPr>
        <p:spPr>
          <a:ln/>
        </p:spPr>
        <p:txBody>
          <a:bodyPr/>
          <a:lstStyle>
            <a:lvl1pPr>
              <a:defRPr/>
            </a:lvl1pPr>
          </a:lstStyle>
          <a:p>
            <a:endParaRPr lang="en-US" altLang="en-US"/>
          </a:p>
        </p:txBody>
      </p:sp>
      <p:sp>
        <p:nvSpPr>
          <p:cNvPr id="9" name="Rectangle 6"/>
          <p:cNvSpPr>
            <a:spLocks noGrp="1" noChangeArrowheads="1"/>
          </p:cNvSpPr>
          <p:nvPr>
            <p:ph type="sldNum" sz="quarter" idx="12"/>
          </p:nvPr>
        </p:nvSpPr>
        <p:spPr>
          <a:ln/>
        </p:spPr>
        <p:txBody>
          <a:bodyPr/>
          <a:lstStyle>
            <a:lvl1pPr>
              <a:defRPr/>
            </a:lvl1pPr>
          </a:lstStyle>
          <a:p>
            <a:fld id="{6CCE0910-3538-46F9-A5F7-F181766B6064}" type="slidenum">
              <a:rPr lang="en-US" altLang="en-US"/>
              <a:pPr/>
              <a:t>‹#›</a:t>
            </a:fld>
            <a:endParaRPr lang="en-US" altLang="en-US"/>
          </a:p>
        </p:txBody>
      </p:sp>
    </p:spTree>
    <p:extLst>
      <p:ext uri="{BB962C8B-B14F-4D97-AF65-F5344CB8AC3E}">
        <p14:creationId xmlns:p14="http://schemas.microsoft.com/office/powerpoint/2010/main" val="2138254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ltLang="en-US"/>
          </a:p>
        </p:txBody>
      </p:sp>
      <p:sp>
        <p:nvSpPr>
          <p:cNvPr id="4" name="Rectangle 5"/>
          <p:cNvSpPr>
            <a:spLocks noGrp="1" noChangeArrowheads="1"/>
          </p:cNvSpPr>
          <p:nvPr>
            <p:ph type="ftr" sz="quarter" idx="11"/>
          </p:nvPr>
        </p:nvSpPr>
        <p:spPr>
          <a:ln/>
        </p:spPr>
        <p:txBody>
          <a:bodyPr/>
          <a:lstStyle>
            <a:lvl1pPr>
              <a:defRPr/>
            </a:lvl1pPr>
          </a:lstStyle>
          <a:p>
            <a:endParaRPr lang="en-US" altLang="en-US"/>
          </a:p>
        </p:txBody>
      </p:sp>
      <p:sp>
        <p:nvSpPr>
          <p:cNvPr id="5" name="Rectangle 6"/>
          <p:cNvSpPr>
            <a:spLocks noGrp="1" noChangeArrowheads="1"/>
          </p:cNvSpPr>
          <p:nvPr>
            <p:ph type="sldNum" sz="quarter" idx="12"/>
          </p:nvPr>
        </p:nvSpPr>
        <p:spPr>
          <a:ln/>
        </p:spPr>
        <p:txBody>
          <a:bodyPr/>
          <a:lstStyle>
            <a:lvl1pPr>
              <a:defRPr/>
            </a:lvl1pPr>
          </a:lstStyle>
          <a:p>
            <a:fld id="{3E82C1DD-6BCF-4BFD-AEE0-436997B6D2EB}" type="slidenum">
              <a:rPr lang="en-US" altLang="en-US"/>
              <a:pPr/>
              <a:t>‹#›</a:t>
            </a:fld>
            <a:endParaRPr lang="en-US" altLang="en-US"/>
          </a:p>
        </p:txBody>
      </p:sp>
    </p:spTree>
    <p:extLst>
      <p:ext uri="{BB962C8B-B14F-4D97-AF65-F5344CB8AC3E}">
        <p14:creationId xmlns:p14="http://schemas.microsoft.com/office/powerpoint/2010/main" val="370453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ltLang="en-US"/>
          </a:p>
        </p:txBody>
      </p:sp>
      <p:sp>
        <p:nvSpPr>
          <p:cNvPr id="3" name="Rectangle 5"/>
          <p:cNvSpPr>
            <a:spLocks noGrp="1" noChangeArrowheads="1"/>
          </p:cNvSpPr>
          <p:nvPr>
            <p:ph type="ftr" sz="quarter" idx="11"/>
          </p:nvPr>
        </p:nvSpPr>
        <p:spPr>
          <a:ln/>
        </p:spPr>
        <p:txBody>
          <a:bodyPr/>
          <a:lstStyle>
            <a:lvl1pPr>
              <a:defRPr/>
            </a:lvl1pPr>
          </a:lstStyle>
          <a:p>
            <a:endParaRPr lang="en-US" altLang="en-US"/>
          </a:p>
        </p:txBody>
      </p:sp>
      <p:sp>
        <p:nvSpPr>
          <p:cNvPr id="4" name="Rectangle 6"/>
          <p:cNvSpPr>
            <a:spLocks noGrp="1" noChangeArrowheads="1"/>
          </p:cNvSpPr>
          <p:nvPr>
            <p:ph type="sldNum" sz="quarter" idx="12"/>
          </p:nvPr>
        </p:nvSpPr>
        <p:spPr>
          <a:ln/>
        </p:spPr>
        <p:txBody>
          <a:bodyPr/>
          <a:lstStyle>
            <a:lvl1pPr>
              <a:defRPr/>
            </a:lvl1pPr>
          </a:lstStyle>
          <a:p>
            <a:fld id="{D50BFB29-35D1-4BAE-8B17-CB129D9FAFBC}" type="slidenum">
              <a:rPr lang="en-US" altLang="en-US"/>
              <a:pPr/>
              <a:t>‹#›</a:t>
            </a:fld>
            <a:endParaRPr lang="en-US" altLang="en-US"/>
          </a:p>
        </p:txBody>
      </p:sp>
    </p:spTree>
    <p:extLst>
      <p:ext uri="{BB962C8B-B14F-4D97-AF65-F5344CB8AC3E}">
        <p14:creationId xmlns:p14="http://schemas.microsoft.com/office/powerpoint/2010/main" val="552597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en-US"/>
          </a:p>
        </p:txBody>
      </p:sp>
      <p:sp>
        <p:nvSpPr>
          <p:cNvPr id="6" name="Rectangle 5"/>
          <p:cNvSpPr>
            <a:spLocks noGrp="1" noChangeArrowheads="1"/>
          </p:cNvSpPr>
          <p:nvPr>
            <p:ph type="ftr" sz="quarter" idx="11"/>
          </p:nvPr>
        </p:nvSpPr>
        <p:spPr>
          <a:ln/>
        </p:spPr>
        <p:txBody>
          <a:bodyPr/>
          <a:lstStyle>
            <a:lvl1pPr>
              <a:defRPr/>
            </a:lvl1pPr>
          </a:lstStyle>
          <a:p>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25DCAD57-5877-44B5-888E-131BD20C8F4D}" type="slidenum">
              <a:rPr lang="en-US" altLang="en-US"/>
              <a:pPr/>
              <a:t>‹#›</a:t>
            </a:fld>
            <a:endParaRPr lang="en-US" altLang="en-US"/>
          </a:p>
        </p:txBody>
      </p:sp>
    </p:spTree>
    <p:extLst>
      <p:ext uri="{BB962C8B-B14F-4D97-AF65-F5344CB8AC3E}">
        <p14:creationId xmlns:p14="http://schemas.microsoft.com/office/powerpoint/2010/main" val="799237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en-US"/>
          </a:p>
        </p:txBody>
      </p:sp>
      <p:sp>
        <p:nvSpPr>
          <p:cNvPr id="6" name="Rectangle 5"/>
          <p:cNvSpPr>
            <a:spLocks noGrp="1" noChangeArrowheads="1"/>
          </p:cNvSpPr>
          <p:nvPr>
            <p:ph type="ftr" sz="quarter" idx="11"/>
          </p:nvPr>
        </p:nvSpPr>
        <p:spPr>
          <a:ln/>
        </p:spPr>
        <p:txBody>
          <a:bodyPr/>
          <a:lstStyle>
            <a:lvl1pPr>
              <a:defRPr/>
            </a:lvl1pPr>
          </a:lstStyle>
          <a:p>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70831CC9-2F0D-4853-B5D2-C1D74960D980}" type="slidenum">
              <a:rPr lang="en-US" altLang="en-US"/>
              <a:pPr/>
              <a:t>‹#›</a:t>
            </a:fld>
            <a:endParaRPr lang="en-US" altLang="en-US"/>
          </a:p>
        </p:txBody>
      </p:sp>
    </p:spTree>
    <p:extLst>
      <p:ext uri="{BB962C8B-B14F-4D97-AF65-F5344CB8AC3E}">
        <p14:creationId xmlns:p14="http://schemas.microsoft.com/office/powerpoint/2010/main" val="573132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400">
                <a:solidFill>
                  <a:schemeClr val="tx1"/>
                </a:solidFill>
              </a:defRPr>
            </a:lvl1pPr>
          </a:lstStyle>
          <a:p>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defRPr sz="1400">
                <a:solidFill>
                  <a:schemeClr val="tx1"/>
                </a:solidFill>
              </a:defRPr>
            </a:lvl1pPr>
          </a:lstStyle>
          <a:p>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400">
                <a:solidFill>
                  <a:schemeClr val="tx1"/>
                </a:solidFill>
              </a:defRPr>
            </a:lvl1pPr>
          </a:lstStyle>
          <a:p>
            <a:fld id="{F29A3E78-A4DC-41FA-92D8-05EE6574CFF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3" Type="http://schemas.microsoft.com/office/2007/relationships/media" Target="../media/media2.WAV"/><Relationship Id="rId7" Type="http://schemas.openxmlformats.org/officeDocument/2006/relationships/slideLayout" Target="../slideLayouts/slideLayout7.xml"/><Relationship Id="rId2" Type="http://schemas.openxmlformats.org/officeDocument/2006/relationships/audio" Target="../media/media1.WAV"/><Relationship Id="rId1" Type="http://schemas.microsoft.com/office/2007/relationships/media" Target="../media/media1.WAV"/><Relationship Id="rId6" Type="http://schemas.openxmlformats.org/officeDocument/2006/relationships/audio" Target="../media/media3.WAV"/><Relationship Id="rId5" Type="http://schemas.microsoft.com/office/2007/relationships/media" Target="../media/media3.WAV"/><Relationship Id="rId10" Type="http://schemas.openxmlformats.org/officeDocument/2006/relationships/image" Target="../media/image3.png"/><Relationship Id="rId4" Type="http://schemas.openxmlformats.org/officeDocument/2006/relationships/audio" Target="../media/media2.WAV"/><Relationship Id="rId9"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media4.WAV"/><Relationship Id="rId1" Type="http://schemas.microsoft.com/office/2007/relationships/media" Target="../media/media4.WAV"/><Relationship Id="rId5" Type="http://schemas.openxmlformats.org/officeDocument/2006/relationships/image" Target="../media/image3.png"/><Relationship Id="rId4"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slide" Target="slide16.xml"/><Relationship Id="rId13" Type="http://schemas.openxmlformats.org/officeDocument/2006/relationships/slide" Target="slide26.xml"/><Relationship Id="rId18" Type="http://schemas.openxmlformats.org/officeDocument/2006/relationships/slide" Target="slide36.xml"/><Relationship Id="rId26" Type="http://schemas.openxmlformats.org/officeDocument/2006/relationships/slide" Target="slide52.xml"/><Relationship Id="rId3" Type="http://schemas.openxmlformats.org/officeDocument/2006/relationships/notesSlide" Target="../notesSlides/notesSlide9.xml"/><Relationship Id="rId21" Type="http://schemas.openxmlformats.org/officeDocument/2006/relationships/slide" Target="slide42.xml"/><Relationship Id="rId7" Type="http://schemas.openxmlformats.org/officeDocument/2006/relationships/slide" Target="slide14.xml"/><Relationship Id="rId12" Type="http://schemas.openxmlformats.org/officeDocument/2006/relationships/slide" Target="slide24.xml"/><Relationship Id="rId17" Type="http://schemas.openxmlformats.org/officeDocument/2006/relationships/slide" Target="slide34.xml"/><Relationship Id="rId25" Type="http://schemas.openxmlformats.org/officeDocument/2006/relationships/slide" Target="slide50.xml"/><Relationship Id="rId33" Type="http://schemas.openxmlformats.org/officeDocument/2006/relationships/slide" Target="slide68.xml"/><Relationship Id="rId2" Type="http://schemas.openxmlformats.org/officeDocument/2006/relationships/slideLayout" Target="../slideLayouts/slideLayout7.xml"/><Relationship Id="rId16" Type="http://schemas.openxmlformats.org/officeDocument/2006/relationships/slide" Target="slide32.xml"/><Relationship Id="rId20" Type="http://schemas.openxmlformats.org/officeDocument/2006/relationships/slide" Target="slide40.xml"/><Relationship Id="rId29" Type="http://schemas.openxmlformats.org/officeDocument/2006/relationships/slide" Target="slide60.xml"/><Relationship Id="rId1" Type="http://schemas.openxmlformats.org/officeDocument/2006/relationships/themeOverride" Target="../theme/themeOverride1.xml"/><Relationship Id="rId6" Type="http://schemas.openxmlformats.org/officeDocument/2006/relationships/slide" Target="slide12.xml"/><Relationship Id="rId11" Type="http://schemas.openxmlformats.org/officeDocument/2006/relationships/slide" Target="slide22.xml"/><Relationship Id="rId24" Type="http://schemas.openxmlformats.org/officeDocument/2006/relationships/slide" Target="slide48.xml"/><Relationship Id="rId32" Type="http://schemas.openxmlformats.org/officeDocument/2006/relationships/slide" Target="slide66.xml"/><Relationship Id="rId5" Type="http://schemas.openxmlformats.org/officeDocument/2006/relationships/slide" Target="slide10.xml"/><Relationship Id="rId15" Type="http://schemas.openxmlformats.org/officeDocument/2006/relationships/slide" Target="slide30.xml"/><Relationship Id="rId23" Type="http://schemas.openxmlformats.org/officeDocument/2006/relationships/slide" Target="slide46.xml"/><Relationship Id="rId28" Type="http://schemas.openxmlformats.org/officeDocument/2006/relationships/slide" Target="slide58.xml"/><Relationship Id="rId10" Type="http://schemas.openxmlformats.org/officeDocument/2006/relationships/slide" Target="slide20.xml"/><Relationship Id="rId19" Type="http://schemas.openxmlformats.org/officeDocument/2006/relationships/slide" Target="slide38.xml"/><Relationship Id="rId31" Type="http://schemas.openxmlformats.org/officeDocument/2006/relationships/slide" Target="slide64.xml"/><Relationship Id="rId4" Type="http://schemas.openxmlformats.org/officeDocument/2006/relationships/image" Target="../media/image4.png"/><Relationship Id="rId9" Type="http://schemas.openxmlformats.org/officeDocument/2006/relationships/slide" Target="slide18.xml"/><Relationship Id="rId14" Type="http://schemas.openxmlformats.org/officeDocument/2006/relationships/slide" Target="slide28.xml"/><Relationship Id="rId22" Type="http://schemas.openxmlformats.org/officeDocument/2006/relationships/slide" Target="slide44.xml"/><Relationship Id="rId27" Type="http://schemas.openxmlformats.org/officeDocument/2006/relationships/slide" Target="slide54.xml"/><Relationship Id="rId30" Type="http://schemas.openxmlformats.org/officeDocument/2006/relationships/slide" Target="slide6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9"/>
          <a:srcRect/>
          <a:stretch>
            <a:fillRect/>
          </a:stretch>
        </a:blipFill>
        <a:effectLst/>
      </p:bgPr>
    </p:bg>
    <p:spTree>
      <p:nvGrpSpPr>
        <p:cNvPr id="1" name=""/>
        <p:cNvGrpSpPr/>
        <p:nvPr/>
      </p:nvGrpSpPr>
      <p:grpSpPr>
        <a:xfrm>
          <a:off x="0" y="0"/>
          <a:ext cx="0" cy="0"/>
          <a:chOff x="0" y="0"/>
          <a:chExt cx="0" cy="0"/>
        </a:xfrm>
      </p:grpSpPr>
      <p:pic>
        <p:nvPicPr>
          <p:cNvPr id="2055" name="WELC2576.WAV">
            <a:hlinkClick r:id="" action="ppaction://media"/>
          </p:cNvPr>
          <p:cNvPicPr>
            <a:picLocks noChangeAspect="1" noChangeArrowheads="1"/>
          </p:cNvPicPr>
          <p:nvPr>
            <a:audioFile r:link="rId2"/>
            <p:extLst>
              <p:ext uri="{DAA4B4D4-6D71-4841-9C94-3DE7FCFB9230}">
                <p14:media xmlns:p14="http://schemas.microsoft.com/office/powerpoint/2010/main" r:embed="rId1"/>
              </p:ext>
            </p:extLst>
          </p:nvPr>
        </p:nvPicPr>
        <p:blipFill>
          <a:blip r:embed="rId10">
            <a:extLst>
              <a:ext uri="{28A0092B-C50C-407E-A947-70E740481C1C}">
                <a14:useLocalDpi xmlns:a14="http://schemas.microsoft.com/office/drawing/2010/main" val="0"/>
              </a:ext>
            </a:extLst>
          </a:blip>
          <a:srcRect/>
          <a:stretch>
            <a:fillRect/>
          </a:stretch>
        </p:blipFill>
        <p:spPr bwMode="auto">
          <a:xfrm>
            <a:off x="8991600" y="6705600"/>
            <a:ext cx="1524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RNDO2576.WAV">
            <a:hlinkClick r:id="" action="ppaction://media"/>
          </p:cNvPr>
          <p:cNvPicPr>
            <a:picLocks noChangeAspect="1" noChangeArrowheads="1"/>
          </p:cNvPicPr>
          <p:nvPr>
            <a:audioFile r:link="rId4"/>
            <p:extLst>
              <p:ext uri="{DAA4B4D4-6D71-4841-9C94-3DE7FCFB9230}">
                <p14:media xmlns:p14="http://schemas.microsoft.com/office/powerpoint/2010/main" r:embed="rId3"/>
              </p:ext>
            </p:extLst>
          </p:nvPr>
        </p:nvPicPr>
        <p:blipFill>
          <a:blip r:embed="rId10">
            <a:extLst>
              <a:ext uri="{28A0092B-C50C-407E-A947-70E740481C1C}">
                <a14:useLocalDpi xmlns:a14="http://schemas.microsoft.com/office/drawing/2010/main" val="0"/>
              </a:ext>
            </a:extLst>
          </a:blip>
          <a:srcRect/>
          <a:stretch>
            <a:fillRect/>
          </a:stretch>
        </p:blipFill>
        <p:spPr bwMode="auto">
          <a:xfrm>
            <a:off x="8991600" y="6705600"/>
            <a:ext cx="1524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FADE2576.WAV">
            <a:hlinkClick r:id="" action="ppaction://media"/>
          </p:cNvPr>
          <p:cNvPicPr>
            <a:picLocks noChangeAspect="1" noChangeArrowheads="1"/>
          </p:cNvPicPr>
          <p:nvPr>
            <a:audioFile r:link="rId6"/>
            <p:extLst>
              <p:ext uri="{DAA4B4D4-6D71-4841-9C94-3DE7FCFB9230}">
                <p14:media xmlns:p14="http://schemas.microsoft.com/office/powerpoint/2010/main" r:embed="rId5"/>
              </p:ext>
            </p:extLst>
          </p:nvPr>
        </p:nvPicPr>
        <p:blipFill>
          <a:blip r:embed="rId10">
            <a:extLst>
              <a:ext uri="{28A0092B-C50C-407E-A947-70E740481C1C}">
                <a14:useLocalDpi xmlns:a14="http://schemas.microsoft.com/office/drawing/2010/main" val="0"/>
              </a:ext>
            </a:extLst>
          </a:blip>
          <a:srcRect/>
          <a:stretch>
            <a:fillRect/>
          </a:stretch>
        </p:blipFill>
        <p:spPr bwMode="auto">
          <a:xfrm>
            <a:off x="0" y="6781800"/>
            <a:ext cx="762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6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1000"/>
                                  </p:stCondLst>
                                  <p:childTnLst>
                                    <p:cmd type="call" cmd="playFrom(0.0)">
                                      <p:cBhvr>
                                        <p:cTn id="6" dur="1469" fill="hold"/>
                                        <p:tgtEl>
                                          <p:spTgt spid="2055"/>
                                        </p:tgtEl>
                                      </p:cBhvr>
                                    </p:cmd>
                                  </p:childTnLst>
                                </p:cTn>
                              </p:par>
                            </p:childTnLst>
                          </p:cTn>
                        </p:par>
                        <p:par>
                          <p:cTn id="7" fill="hold" nodeType="afterGroup">
                            <p:stCondLst>
                              <p:cond delay="2469"/>
                            </p:stCondLst>
                            <p:childTnLst>
                              <p:par>
                                <p:cTn id="8" presetID="1" presetClass="mediacall" presetSubtype="0" fill="hold" nodeType="afterEffect">
                                  <p:stCondLst>
                                    <p:cond delay="0"/>
                                  </p:stCondLst>
                                  <p:childTnLst>
                                    <p:cmd type="call" cmd="playFrom(0.0)">
                                      <p:cBhvr>
                                        <p:cTn id="9" dur="4671" fill="hold"/>
                                        <p:tgtEl>
                                          <p:spTgt spid="2058"/>
                                        </p:tgtEl>
                                      </p:cBhvr>
                                    </p:cmd>
                                  </p:childTnLst>
                                </p:cTn>
                              </p:par>
                            </p:childTnLst>
                          </p:cTn>
                        </p:par>
                        <p:par>
                          <p:cTn id="10" fill="hold" nodeType="afterGroup">
                            <p:stCondLst>
                              <p:cond delay="7140"/>
                            </p:stCondLst>
                            <p:childTnLst>
                              <p:par>
                                <p:cTn id="11" presetID="1" presetClass="mediacall" presetSubtype="0" fill="hold" nodeType="afterEffect">
                                  <p:stCondLst>
                                    <p:cond delay="2000"/>
                                  </p:stCondLst>
                                  <p:childTnLst>
                                    <p:cmd type="call" cmd="playFrom(0.0)">
                                      <p:cBhvr>
                                        <p:cTn id="12" dur="950" fill="hold"/>
                                        <p:tgtEl>
                                          <p:spTgt spid="205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2055"/>
                </p:tgtEl>
              </p:cMediaNode>
            </p:audio>
            <p:audio>
              <p:cMediaNode>
                <p:cTn id="14" fill="hold" display="0">
                  <p:stCondLst>
                    <p:cond delay="indefinite"/>
                  </p:stCondLst>
                  <p:endCondLst>
                    <p:cond evt="onNext" delay="0">
                      <p:tgtEl>
                        <p:sldTgt/>
                      </p:tgtEl>
                    </p:cond>
                    <p:cond evt="onPrev" delay="0">
                      <p:tgtEl>
                        <p:sldTgt/>
                      </p:tgtEl>
                    </p:cond>
                    <p:cond evt="onStopAudio" delay="0">
                      <p:tgtEl>
                        <p:sldTgt/>
                      </p:tgtEl>
                    </p:cond>
                  </p:endCondLst>
                </p:cTn>
                <p:tgtEl>
                  <p:spTgt spid="2058"/>
                </p:tgtEl>
              </p:cMediaNode>
            </p:audio>
            <p:audio>
              <p:cMediaNode>
                <p:cTn id="15" fill="hold" display="0">
                  <p:stCondLst>
                    <p:cond delay="indefinite"/>
                  </p:stCondLst>
                  <p:endCondLst>
                    <p:cond evt="onNext" delay="0">
                      <p:tgtEl>
                        <p:sldTgt/>
                      </p:tgtEl>
                    </p:cond>
                    <p:cond evt="onPrev" delay="0">
                      <p:tgtEl>
                        <p:sldTgt/>
                      </p:tgtEl>
                    </p:cond>
                    <p:cond evt="onStopAudio" delay="0">
                      <p:tgtEl>
                        <p:sldTgt/>
                      </p:tgtEl>
                    </p:cond>
                  </p:endCondLst>
                </p:cTn>
                <p:tgtEl>
                  <p:spTgt spid="2057"/>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WordArt 2"/>
          <p:cNvSpPr>
            <a:spLocks noChangeArrowheads="1" noChangeShapeType="1" noTextEdit="1"/>
          </p:cNvSpPr>
          <p:nvPr/>
        </p:nvSpPr>
        <p:spPr bwMode="auto">
          <a:xfrm>
            <a:off x="2113005" y="1759293"/>
            <a:ext cx="6248400" cy="3429000"/>
          </a:xfrm>
          <a:prstGeom prst="rect">
            <a:avLst/>
          </a:prstGeom>
        </p:spPr>
        <p:txBody>
          <a:bodyPr wrap="none" fromWordArt="1">
            <a:prstTxWarp prst="textPlain">
              <a:avLst>
                <a:gd name="adj" fmla="val 50000"/>
              </a:avLst>
            </a:prstTxWarp>
          </a:bodyPr>
          <a:lstStyle/>
          <a:p>
            <a:pPr algn="ctr"/>
            <a:endParaRPr lang="en-US" sz="3200" b="1" kern="10" dirty="0">
              <a:ln w="9525">
                <a:solidFill>
                  <a:srgbClr val="000000"/>
                </a:solidFill>
                <a:round/>
                <a:headEnd/>
                <a:tailEnd/>
              </a:ln>
              <a:solidFill>
                <a:srgbClr val="FFFFFF"/>
              </a:solidFill>
              <a:cs typeface="Times New Roman" panose="02020603050405020304" pitchFamily="18" charset="0"/>
            </a:endParaRPr>
          </a:p>
        </p:txBody>
      </p:sp>
      <p:sp>
        <p:nvSpPr>
          <p:cNvPr id="11267" name="WordArt 4"/>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$100</a:t>
            </a:r>
          </a:p>
        </p:txBody>
      </p:sp>
      <p:sp>
        <p:nvSpPr>
          <p:cNvPr id="11268" name="Rectangle 5"/>
          <p:cNvSpPr>
            <a:spLocks noGrp="1" noChangeArrowheads="1"/>
          </p:cNvSpPr>
          <p:nvPr>
            <p:ph type="title" idx="4294967295"/>
          </p:nvPr>
        </p:nvSpPr>
        <p:spPr/>
        <p:txBody>
          <a:bodyPr/>
          <a:lstStyle/>
          <a:p>
            <a:r>
              <a:rPr lang="en-US" altLang="en-US" sz="800" dirty="0" smtClean="0">
                <a:solidFill>
                  <a:srgbClr val="005FBE"/>
                </a:solidFill>
              </a:rPr>
              <a:t>1-100</a:t>
            </a:r>
          </a:p>
        </p:txBody>
      </p:sp>
      <p:sp>
        <p:nvSpPr>
          <p:cNvPr id="11269" name="Rectangle 6"/>
          <p:cNvSpPr>
            <a:spLocks noChangeArrowheads="1"/>
          </p:cNvSpPr>
          <p:nvPr/>
        </p:nvSpPr>
        <p:spPr bwMode="auto">
          <a:xfrm>
            <a:off x="4343400" y="990600"/>
            <a:ext cx="47148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r>
              <a:rPr lang="en-US" altLang="en-US" sz="800"/>
              <a:t>1 - 100</a:t>
            </a:r>
          </a:p>
        </p:txBody>
      </p:sp>
      <p:sp>
        <p:nvSpPr>
          <p:cNvPr id="3" name="TextBox 2"/>
          <p:cNvSpPr txBox="1"/>
          <p:nvPr/>
        </p:nvSpPr>
        <p:spPr>
          <a:xfrm>
            <a:off x="2452688" y="2438400"/>
            <a:ext cx="4724400" cy="3170099"/>
          </a:xfrm>
          <a:prstGeom prst="rect">
            <a:avLst/>
          </a:prstGeom>
          <a:noFill/>
        </p:spPr>
        <p:txBody>
          <a:bodyPr wrap="square" rtlCol="0">
            <a:spAutoFit/>
          </a:bodyPr>
          <a:lstStyle/>
          <a:p>
            <a:pPr algn="ctr"/>
            <a:r>
              <a:rPr lang="en-US" sz="4000" dirty="0" smtClean="0">
                <a:solidFill>
                  <a:schemeClr val="bg1"/>
                </a:solidFill>
              </a:rPr>
              <a:t>This is where the Consultation was held. The Texans met here on November 3, 1835</a:t>
            </a:r>
            <a:r>
              <a:rPr lang="en-US" sz="3200" dirty="0" smtClean="0">
                <a:solidFill>
                  <a:schemeClr val="bg1"/>
                </a:solidFill>
              </a:rPr>
              <a:t>.</a:t>
            </a:r>
            <a:endParaRPr lang="en-US" sz="3200" kern="1200"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$100</a:t>
            </a:r>
          </a:p>
        </p:txBody>
      </p:sp>
      <p:sp>
        <p:nvSpPr>
          <p:cNvPr id="12292" name="Rectangle 4"/>
          <p:cNvSpPr>
            <a:spLocks noGrp="1" noChangeArrowheads="1"/>
          </p:cNvSpPr>
          <p:nvPr>
            <p:ph type="title" idx="4294967295"/>
          </p:nvPr>
        </p:nvSpPr>
        <p:spPr/>
        <p:txBody>
          <a:bodyPr/>
          <a:lstStyle/>
          <a:p>
            <a:r>
              <a:rPr lang="en-US" altLang="en-US" sz="800" dirty="0" smtClean="0">
                <a:solidFill>
                  <a:srgbClr val="005FBE"/>
                </a:solidFill>
              </a:rPr>
              <a:t>1-100A</a:t>
            </a:r>
          </a:p>
        </p:txBody>
      </p:sp>
      <p:sp>
        <p:nvSpPr>
          <p:cNvPr id="12293" name="Rectangle 5"/>
          <p:cNvSpPr>
            <a:spLocks noChangeArrowheads="1"/>
          </p:cNvSpPr>
          <p:nvPr/>
        </p:nvSpPr>
        <p:spPr bwMode="auto">
          <a:xfrm>
            <a:off x="4343400" y="990600"/>
            <a:ext cx="47148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r>
              <a:rPr lang="en-US" altLang="en-US" sz="800"/>
              <a:t>1 - 100</a:t>
            </a:r>
          </a:p>
        </p:txBody>
      </p:sp>
      <p:sp>
        <p:nvSpPr>
          <p:cNvPr id="2" name="TextBox 1"/>
          <p:cNvSpPr txBox="1"/>
          <p:nvPr/>
        </p:nvSpPr>
        <p:spPr>
          <a:xfrm>
            <a:off x="1028700" y="2590800"/>
            <a:ext cx="6515100" cy="1569660"/>
          </a:xfrm>
          <a:prstGeom prst="rect">
            <a:avLst/>
          </a:prstGeom>
          <a:noFill/>
        </p:spPr>
        <p:txBody>
          <a:bodyPr wrap="square" rtlCol="0">
            <a:spAutoFit/>
          </a:bodyPr>
          <a:lstStyle/>
          <a:p>
            <a:pPr algn="ctr"/>
            <a:r>
              <a:rPr lang="en-US" sz="4800" dirty="0" smtClean="0">
                <a:solidFill>
                  <a:schemeClr val="bg1"/>
                </a:solidFill>
                <a:latin typeface="Lucida Calligraphy" panose="03010101010101010101" pitchFamily="66" charset="0"/>
              </a:rPr>
              <a:t>What happened at San Felipe?</a:t>
            </a:r>
            <a:endParaRPr lang="en-US" sz="4800" dirty="0">
              <a:solidFill>
                <a:schemeClr val="bg1"/>
              </a:solidFill>
              <a:latin typeface="Lucida Calligraphy" panose="03010101010101010101" pitchFamily="66"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WordArt 5"/>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$200</a:t>
            </a:r>
          </a:p>
        </p:txBody>
      </p:sp>
      <p:sp>
        <p:nvSpPr>
          <p:cNvPr id="13316" name="Rectangle 7"/>
          <p:cNvSpPr>
            <a:spLocks noGrp="1" noChangeArrowheads="1"/>
          </p:cNvSpPr>
          <p:nvPr>
            <p:ph type="title" idx="4294967295"/>
          </p:nvPr>
        </p:nvSpPr>
        <p:spPr/>
        <p:txBody>
          <a:bodyPr/>
          <a:lstStyle/>
          <a:p>
            <a:r>
              <a:rPr lang="en-US" altLang="en-US" sz="800" smtClean="0">
                <a:solidFill>
                  <a:srgbClr val="005FBE"/>
                </a:solidFill>
              </a:rPr>
              <a:t>1-200</a:t>
            </a:r>
          </a:p>
        </p:txBody>
      </p:sp>
      <p:sp>
        <p:nvSpPr>
          <p:cNvPr id="7" name="TextBox 6"/>
          <p:cNvSpPr txBox="1"/>
          <p:nvPr/>
        </p:nvSpPr>
        <p:spPr>
          <a:xfrm>
            <a:off x="1219200" y="1746738"/>
            <a:ext cx="6934200" cy="3477875"/>
          </a:xfrm>
          <a:prstGeom prst="rect">
            <a:avLst/>
          </a:prstGeom>
          <a:noFill/>
        </p:spPr>
        <p:txBody>
          <a:bodyPr wrap="square" rtlCol="0">
            <a:spAutoFit/>
          </a:bodyPr>
          <a:lstStyle/>
          <a:p>
            <a:pPr algn="ctr"/>
            <a:r>
              <a:rPr lang="en-US" sz="4400" dirty="0" smtClean="0">
                <a:solidFill>
                  <a:schemeClr val="bg1"/>
                </a:solidFill>
              </a:rPr>
              <a:t>This is where the first conflict between Mexican and Texans colonists on October 2, 1835. This is also called, “Lexington of Texas”</a:t>
            </a:r>
            <a:endParaRPr lang="en-US" sz="4400" kern="1200"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$200</a:t>
            </a:r>
          </a:p>
        </p:txBody>
      </p:sp>
      <p:sp>
        <p:nvSpPr>
          <p:cNvPr id="14340" name="Rectangle 4"/>
          <p:cNvSpPr>
            <a:spLocks noGrp="1" noChangeArrowheads="1"/>
          </p:cNvSpPr>
          <p:nvPr>
            <p:ph type="title" idx="4294967295"/>
          </p:nvPr>
        </p:nvSpPr>
        <p:spPr/>
        <p:txBody>
          <a:bodyPr/>
          <a:lstStyle/>
          <a:p>
            <a:r>
              <a:rPr lang="en-US" altLang="en-US" sz="800" smtClean="0">
                <a:solidFill>
                  <a:srgbClr val="005FBE"/>
                </a:solidFill>
              </a:rPr>
              <a:t>1-200A</a:t>
            </a:r>
          </a:p>
        </p:txBody>
      </p:sp>
      <p:sp>
        <p:nvSpPr>
          <p:cNvPr id="14341" name="Rectangle 5"/>
          <p:cNvSpPr>
            <a:spLocks noChangeArrowheads="1"/>
          </p:cNvSpPr>
          <p:nvPr/>
        </p:nvSpPr>
        <p:spPr bwMode="auto">
          <a:xfrm>
            <a:off x="4343400" y="990600"/>
            <a:ext cx="47148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r>
              <a:rPr lang="en-US" altLang="en-US" sz="800"/>
              <a:t>1 - 100</a:t>
            </a:r>
          </a:p>
        </p:txBody>
      </p:sp>
      <p:sp>
        <p:nvSpPr>
          <p:cNvPr id="7" name="TextBox 6"/>
          <p:cNvSpPr txBox="1"/>
          <p:nvPr/>
        </p:nvSpPr>
        <p:spPr>
          <a:xfrm>
            <a:off x="350044" y="2667000"/>
            <a:ext cx="8458200" cy="1938992"/>
          </a:xfrm>
          <a:prstGeom prst="rect">
            <a:avLst/>
          </a:prstGeom>
          <a:noFill/>
        </p:spPr>
        <p:txBody>
          <a:bodyPr wrap="square" rtlCol="0">
            <a:spAutoFit/>
          </a:bodyPr>
          <a:lstStyle/>
          <a:p>
            <a:pPr algn="ctr"/>
            <a:r>
              <a:rPr lang="en-US" sz="6000" dirty="0" smtClean="0">
                <a:solidFill>
                  <a:schemeClr val="bg1"/>
                </a:solidFill>
                <a:latin typeface="Lucida Handwriting" panose="03010101010101010101" pitchFamily="66" charset="0"/>
              </a:rPr>
              <a:t>What </a:t>
            </a:r>
            <a:r>
              <a:rPr lang="en-US" sz="6000" dirty="0" smtClean="0">
                <a:solidFill>
                  <a:schemeClr val="bg1"/>
                </a:solidFill>
                <a:latin typeface="Lucida Handwriting" panose="03010101010101010101" pitchFamily="66" charset="0"/>
              </a:rPr>
              <a:t>happened at </a:t>
            </a:r>
            <a:r>
              <a:rPr lang="en-US" sz="6000" dirty="0" smtClean="0">
                <a:solidFill>
                  <a:schemeClr val="bg1"/>
                </a:solidFill>
                <a:latin typeface="Lucida Handwriting" panose="03010101010101010101" pitchFamily="66" charset="0"/>
              </a:rPr>
              <a:t>Gonzales</a:t>
            </a:r>
            <a:r>
              <a:rPr lang="en-US" sz="6000" dirty="0" smtClean="0">
                <a:solidFill>
                  <a:schemeClr val="bg1"/>
                </a:solidFill>
                <a:latin typeface="Lucida Handwriting" panose="03010101010101010101" pitchFamily="66" charset="0"/>
              </a:rPr>
              <a:t>?</a:t>
            </a:r>
            <a:endParaRPr lang="en-US" sz="6000" kern="1200" dirty="0">
              <a:solidFill>
                <a:srgbClr val="005FBE"/>
              </a:solidFill>
              <a:latin typeface="Lucida Handwriting" panose="03010101010101010101" pitchFamily="66"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WordArt 1026"/>
          <p:cNvSpPr>
            <a:spLocks noChangeArrowheads="1" noChangeShapeType="1" noTextEdit="1"/>
          </p:cNvSpPr>
          <p:nvPr/>
        </p:nvSpPr>
        <p:spPr bwMode="auto">
          <a:xfrm>
            <a:off x="1905000" y="1066800"/>
            <a:ext cx="5562600" cy="4800600"/>
          </a:xfrm>
          <a:prstGeom prst="rect">
            <a:avLst/>
          </a:prstGeom>
        </p:spPr>
        <p:txBody>
          <a:bodyPr wrap="none" fromWordArt="1">
            <a:prstTxWarp prst="textPlain">
              <a:avLst>
                <a:gd name="adj" fmla="val 50000"/>
              </a:avLst>
            </a:prstTxWarp>
          </a:bodyPr>
          <a:lstStyle/>
          <a:p>
            <a:pPr algn="ctr"/>
            <a:endParaRPr lang="en-US" sz="3600" b="1" kern="10" dirty="0">
              <a:ln w="9525">
                <a:solidFill>
                  <a:srgbClr val="000000"/>
                </a:solidFill>
                <a:round/>
                <a:headEnd/>
                <a:tailEnd/>
              </a:ln>
              <a:solidFill>
                <a:srgbClr val="FFFFFF"/>
              </a:solidFill>
              <a:latin typeface="+mj-lt"/>
              <a:cs typeface="Times New Roman" panose="02020603050405020304" pitchFamily="18" charset="0"/>
            </a:endParaRPr>
          </a:p>
        </p:txBody>
      </p:sp>
      <p:sp>
        <p:nvSpPr>
          <p:cNvPr id="15363" name="WordArt 1029"/>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$300</a:t>
            </a:r>
          </a:p>
        </p:txBody>
      </p:sp>
      <p:sp>
        <p:nvSpPr>
          <p:cNvPr id="15364" name="Rectangle 1030"/>
          <p:cNvSpPr>
            <a:spLocks noGrp="1" noChangeArrowheads="1"/>
          </p:cNvSpPr>
          <p:nvPr>
            <p:ph type="title" idx="4294967295"/>
          </p:nvPr>
        </p:nvSpPr>
        <p:spPr/>
        <p:txBody>
          <a:bodyPr/>
          <a:lstStyle/>
          <a:p>
            <a:r>
              <a:rPr lang="en-US" altLang="en-US" sz="800" dirty="0" smtClean="0">
                <a:solidFill>
                  <a:srgbClr val="005FBE"/>
                </a:solidFill>
              </a:rPr>
              <a:t>1-300</a:t>
            </a:r>
          </a:p>
        </p:txBody>
      </p:sp>
      <p:sp>
        <p:nvSpPr>
          <p:cNvPr id="3" name="TextBox 2"/>
          <p:cNvSpPr txBox="1"/>
          <p:nvPr/>
        </p:nvSpPr>
        <p:spPr>
          <a:xfrm>
            <a:off x="1059180" y="1981200"/>
            <a:ext cx="6781800" cy="2554545"/>
          </a:xfrm>
          <a:prstGeom prst="rect">
            <a:avLst/>
          </a:prstGeom>
          <a:noFill/>
        </p:spPr>
        <p:txBody>
          <a:bodyPr wrap="square" rtlCol="0">
            <a:spAutoFit/>
          </a:bodyPr>
          <a:lstStyle/>
          <a:p>
            <a:pPr algn="ctr"/>
            <a:r>
              <a:rPr lang="en-US" sz="4000" dirty="0" smtClean="0">
                <a:solidFill>
                  <a:schemeClr val="bg1"/>
                </a:solidFill>
              </a:rPr>
              <a:t>This is where Colonel Frank W. Johnson, Dr. James Grant, and Colonel James W. </a:t>
            </a:r>
            <a:r>
              <a:rPr lang="en-US" sz="4000" dirty="0" err="1" smtClean="0">
                <a:solidFill>
                  <a:schemeClr val="bg1"/>
                </a:solidFill>
              </a:rPr>
              <a:t>Fannin</a:t>
            </a:r>
            <a:r>
              <a:rPr lang="en-US" sz="4000" dirty="0" smtClean="0">
                <a:solidFill>
                  <a:schemeClr val="bg1"/>
                </a:solidFill>
              </a:rPr>
              <a:t> were authorized to attack.</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$300</a:t>
            </a:r>
          </a:p>
        </p:txBody>
      </p:sp>
      <p:sp>
        <p:nvSpPr>
          <p:cNvPr id="16388" name="Rectangle 4"/>
          <p:cNvSpPr>
            <a:spLocks noGrp="1" noChangeArrowheads="1"/>
          </p:cNvSpPr>
          <p:nvPr>
            <p:ph type="title" idx="4294967295"/>
          </p:nvPr>
        </p:nvSpPr>
        <p:spPr/>
        <p:txBody>
          <a:bodyPr/>
          <a:lstStyle/>
          <a:p>
            <a:r>
              <a:rPr lang="en-US" altLang="en-US" sz="800" smtClean="0">
                <a:solidFill>
                  <a:srgbClr val="005FBE"/>
                </a:solidFill>
              </a:rPr>
              <a:t>1-300A</a:t>
            </a:r>
          </a:p>
        </p:txBody>
      </p:sp>
      <p:sp>
        <p:nvSpPr>
          <p:cNvPr id="16389" name="Rectangle 5"/>
          <p:cNvSpPr>
            <a:spLocks noChangeArrowheads="1"/>
          </p:cNvSpPr>
          <p:nvPr/>
        </p:nvSpPr>
        <p:spPr bwMode="auto">
          <a:xfrm>
            <a:off x="4343400" y="990600"/>
            <a:ext cx="47148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r>
              <a:rPr lang="en-US" altLang="en-US" sz="800"/>
              <a:t>1 - 100</a:t>
            </a:r>
          </a:p>
        </p:txBody>
      </p:sp>
      <p:sp>
        <p:nvSpPr>
          <p:cNvPr id="16390" name="AutoShape 6">
            <a:hlinkClick r:id="rId3" action="ppaction://hlinksldjump" highlightClick="1"/>
          </p:cNvPr>
          <p:cNvSpPr>
            <a:spLocks noChangeArrowheads="1"/>
          </p:cNvSpPr>
          <p:nvPr/>
        </p:nvSpPr>
        <p:spPr bwMode="auto">
          <a:xfrm>
            <a:off x="228600" y="3886200"/>
            <a:ext cx="9144000" cy="27432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endParaRPr lang="en-US"/>
          </a:p>
        </p:txBody>
      </p:sp>
      <p:sp>
        <p:nvSpPr>
          <p:cNvPr id="2" name="TextBox 1"/>
          <p:cNvSpPr txBox="1"/>
          <p:nvPr/>
        </p:nvSpPr>
        <p:spPr>
          <a:xfrm>
            <a:off x="1169194" y="1600200"/>
            <a:ext cx="6819900" cy="3170099"/>
          </a:xfrm>
          <a:prstGeom prst="rect">
            <a:avLst/>
          </a:prstGeom>
          <a:noFill/>
        </p:spPr>
        <p:txBody>
          <a:bodyPr wrap="square" rtlCol="0">
            <a:spAutoFit/>
          </a:bodyPr>
          <a:lstStyle/>
          <a:p>
            <a:pPr algn="ctr"/>
            <a:r>
              <a:rPr lang="en-US" sz="4000" dirty="0" smtClean="0">
                <a:solidFill>
                  <a:schemeClr val="bg1"/>
                </a:solidFill>
                <a:latin typeface="Lucida Calligraphy" panose="03010101010101010101" pitchFamily="66" charset="0"/>
              </a:rPr>
              <a:t>What happened at the Mexican city of Matamoros, near the mouth of the Rio Grande?</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WordArt 5"/>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$400</a:t>
            </a:r>
          </a:p>
        </p:txBody>
      </p:sp>
      <p:sp>
        <p:nvSpPr>
          <p:cNvPr id="17412" name="Rectangle 7"/>
          <p:cNvSpPr>
            <a:spLocks noGrp="1" noChangeArrowheads="1"/>
          </p:cNvSpPr>
          <p:nvPr>
            <p:ph type="title" idx="4294967295"/>
          </p:nvPr>
        </p:nvSpPr>
        <p:spPr/>
        <p:txBody>
          <a:bodyPr/>
          <a:lstStyle/>
          <a:p>
            <a:r>
              <a:rPr lang="en-US" altLang="en-US" sz="800" smtClean="0">
                <a:solidFill>
                  <a:srgbClr val="005FBE"/>
                </a:solidFill>
              </a:rPr>
              <a:t>1-400</a:t>
            </a:r>
          </a:p>
        </p:txBody>
      </p:sp>
      <p:sp>
        <p:nvSpPr>
          <p:cNvPr id="5" name="TextBox 4"/>
          <p:cNvSpPr txBox="1"/>
          <p:nvPr/>
        </p:nvSpPr>
        <p:spPr>
          <a:xfrm>
            <a:off x="1454727" y="2427316"/>
            <a:ext cx="6096000" cy="1323439"/>
          </a:xfrm>
          <a:prstGeom prst="rect">
            <a:avLst/>
          </a:prstGeom>
          <a:noFill/>
        </p:spPr>
        <p:txBody>
          <a:bodyPr wrap="square" rtlCol="0">
            <a:spAutoFit/>
          </a:bodyPr>
          <a:lstStyle/>
          <a:p>
            <a:pPr algn="ctr"/>
            <a:r>
              <a:rPr lang="en-US" sz="4000" dirty="0" smtClean="0">
                <a:solidFill>
                  <a:schemeClr val="bg1"/>
                </a:solidFill>
              </a:rPr>
              <a:t>This is where Santa Anna’s army arrived on February 23</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$400</a:t>
            </a:r>
          </a:p>
        </p:txBody>
      </p:sp>
      <p:sp>
        <p:nvSpPr>
          <p:cNvPr id="18436" name="Rectangle 4"/>
          <p:cNvSpPr>
            <a:spLocks noGrp="1" noChangeArrowheads="1"/>
          </p:cNvSpPr>
          <p:nvPr>
            <p:ph type="title" idx="4294967295"/>
          </p:nvPr>
        </p:nvSpPr>
        <p:spPr/>
        <p:txBody>
          <a:bodyPr/>
          <a:lstStyle/>
          <a:p>
            <a:r>
              <a:rPr lang="en-US" altLang="en-US" sz="800" dirty="0" smtClean="0">
                <a:solidFill>
                  <a:srgbClr val="005FBE"/>
                </a:solidFill>
              </a:rPr>
              <a:t>1-400A</a:t>
            </a:r>
          </a:p>
        </p:txBody>
      </p:sp>
      <p:sp>
        <p:nvSpPr>
          <p:cNvPr id="18437" name="Rectangle 5"/>
          <p:cNvSpPr>
            <a:spLocks noChangeArrowheads="1"/>
          </p:cNvSpPr>
          <p:nvPr/>
        </p:nvSpPr>
        <p:spPr bwMode="auto">
          <a:xfrm>
            <a:off x="4343400" y="990600"/>
            <a:ext cx="47148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r>
              <a:rPr lang="en-US" altLang="en-US" sz="800"/>
              <a:t>1 - 100</a:t>
            </a:r>
          </a:p>
        </p:txBody>
      </p:sp>
      <p:sp>
        <p:nvSpPr>
          <p:cNvPr id="7" name="TextBox 6"/>
          <p:cNvSpPr txBox="1"/>
          <p:nvPr/>
        </p:nvSpPr>
        <p:spPr>
          <a:xfrm>
            <a:off x="1169194" y="2362200"/>
            <a:ext cx="6819900" cy="2862322"/>
          </a:xfrm>
          <a:prstGeom prst="rect">
            <a:avLst/>
          </a:prstGeom>
          <a:noFill/>
        </p:spPr>
        <p:txBody>
          <a:bodyPr wrap="square" rtlCol="0">
            <a:spAutoFit/>
          </a:bodyPr>
          <a:lstStyle/>
          <a:p>
            <a:pPr algn="ctr"/>
            <a:r>
              <a:rPr lang="en-US" sz="6000" dirty="0" smtClean="0">
                <a:solidFill>
                  <a:schemeClr val="bg1"/>
                </a:solidFill>
                <a:latin typeface="Lucida Calligraphy" panose="03010101010101010101" pitchFamily="66" charset="0"/>
              </a:rPr>
              <a:t>What happened in San Antonio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WordArt 5"/>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$500</a:t>
            </a:r>
          </a:p>
        </p:txBody>
      </p:sp>
      <p:sp>
        <p:nvSpPr>
          <p:cNvPr id="19460" name="Rectangle 6"/>
          <p:cNvSpPr>
            <a:spLocks noGrp="1" noChangeArrowheads="1"/>
          </p:cNvSpPr>
          <p:nvPr>
            <p:ph type="title" idx="4294967295"/>
          </p:nvPr>
        </p:nvSpPr>
        <p:spPr/>
        <p:txBody>
          <a:bodyPr/>
          <a:lstStyle/>
          <a:p>
            <a:r>
              <a:rPr lang="en-US" altLang="en-US" sz="800" dirty="0" smtClean="0">
                <a:solidFill>
                  <a:srgbClr val="005FBE"/>
                </a:solidFill>
              </a:rPr>
              <a:t>1-500</a:t>
            </a:r>
          </a:p>
        </p:txBody>
      </p:sp>
      <p:sp>
        <p:nvSpPr>
          <p:cNvPr id="2" name="TextBox 1"/>
          <p:cNvSpPr txBox="1"/>
          <p:nvPr/>
        </p:nvSpPr>
        <p:spPr>
          <a:xfrm>
            <a:off x="1219200" y="2133600"/>
            <a:ext cx="6781800" cy="2308324"/>
          </a:xfrm>
          <a:prstGeom prst="rect">
            <a:avLst/>
          </a:prstGeom>
          <a:noFill/>
        </p:spPr>
        <p:txBody>
          <a:bodyPr wrap="square" rtlCol="0">
            <a:spAutoFit/>
          </a:bodyPr>
          <a:lstStyle/>
          <a:p>
            <a:pPr algn="ctr"/>
            <a:r>
              <a:rPr lang="en-US" sz="4800" dirty="0" smtClean="0">
                <a:solidFill>
                  <a:schemeClr val="bg1"/>
                </a:solidFill>
              </a:rPr>
              <a:t>This is where Johnson and Grant each had about 50 men near.</a:t>
            </a:r>
            <a:endParaRPr lang="en-US" sz="4800"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$500</a:t>
            </a:r>
          </a:p>
        </p:txBody>
      </p:sp>
      <p:sp>
        <p:nvSpPr>
          <p:cNvPr id="20484" name="Rectangle 4"/>
          <p:cNvSpPr>
            <a:spLocks noGrp="1" noChangeArrowheads="1"/>
          </p:cNvSpPr>
          <p:nvPr>
            <p:ph type="title" idx="4294967295"/>
          </p:nvPr>
        </p:nvSpPr>
        <p:spPr/>
        <p:txBody>
          <a:bodyPr/>
          <a:lstStyle/>
          <a:p>
            <a:r>
              <a:rPr lang="en-US" altLang="en-US" sz="800" smtClean="0">
                <a:solidFill>
                  <a:srgbClr val="005FBE"/>
                </a:solidFill>
              </a:rPr>
              <a:t>1-500A</a:t>
            </a:r>
          </a:p>
        </p:txBody>
      </p:sp>
      <p:sp>
        <p:nvSpPr>
          <p:cNvPr id="20485" name="Rectangle 5"/>
          <p:cNvSpPr>
            <a:spLocks noChangeArrowheads="1"/>
          </p:cNvSpPr>
          <p:nvPr/>
        </p:nvSpPr>
        <p:spPr bwMode="auto">
          <a:xfrm>
            <a:off x="4343400" y="990600"/>
            <a:ext cx="47148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r>
              <a:rPr lang="en-US" altLang="en-US" sz="800"/>
              <a:t>1 - 100</a:t>
            </a:r>
          </a:p>
        </p:txBody>
      </p:sp>
      <p:sp>
        <p:nvSpPr>
          <p:cNvPr id="20486" name="AutoShape 6">
            <a:hlinkClick r:id="rId3" action="ppaction://hlinksldjump" highlightClick="1"/>
          </p:cNvPr>
          <p:cNvSpPr>
            <a:spLocks noChangeArrowheads="1"/>
          </p:cNvSpPr>
          <p:nvPr/>
        </p:nvSpPr>
        <p:spPr bwMode="auto">
          <a:xfrm>
            <a:off x="0" y="2743200"/>
            <a:ext cx="9144000" cy="41148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endParaRPr lang="en-US"/>
          </a:p>
        </p:txBody>
      </p:sp>
      <p:sp>
        <p:nvSpPr>
          <p:cNvPr id="2" name="TextBox 1"/>
          <p:cNvSpPr txBox="1"/>
          <p:nvPr/>
        </p:nvSpPr>
        <p:spPr>
          <a:xfrm>
            <a:off x="1911668" y="2514600"/>
            <a:ext cx="5806440" cy="1569660"/>
          </a:xfrm>
          <a:prstGeom prst="rect">
            <a:avLst/>
          </a:prstGeom>
          <a:noFill/>
        </p:spPr>
        <p:txBody>
          <a:bodyPr wrap="square" rtlCol="0">
            <a:spAutoFit/>
          </a:bodyPr>
          <a:lstStyle/>
          <a:p>
            <a:pPr algn="ctr"/>
            <a:r>
              <a:rPr lang="en-US" sz="4800" dirty="0" smtClean="0">
                <a:solidFill>
                  <a:schemeClr val="bg1"/>
                </a:solidFill>
                <a:latin typeface="Lucida Calligraphy" panose="03010101010101010101" pitchFamily="66" charset="0"/>
              </a:rPr>
              <a:t>What happened at San Patricio?</a:t>
            </a:r>
            <a:endParaRPr lang="en-US" sz="4800" dirty="0">
              <a:solidFill>
                <a:schemeClr val="bg1"/>
              </a:solidFill>
              <a:latin typeface="Lucida Calligraphy" panose="03010101010101010101"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ChangeArrowheads="1"/>
          </p:cNvSpPr>
          <p:nvPr/>
        </p:nvSpPr>
        <p:spPr bwMode="auto">
          <a:xfrm>
            <a:off x="1219200" y="1066800"/>
            <a:ext cx="7162800"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r>
              <a:rPr lang="en-US" sz="4000">
                <a:solidFill>
                  <a:schemeClr val="bg1"/>
                </a:solidFill>
                <a:latin typeface="Segoe Script" panose="020B0504020000000003" pitchFamily="34" charset="0"/>
              </a:rPr>
              <a:t>Welcome to Jeopardy! </a:t>
            </a:r>
          </a:p>
          <a:p>
            <a:endParaRPr lang="en-US" sz="2800">
              <a:solidFill>
                <a:schemeClr val="bg1"/>
              </a:solidFill>
            </a:endParaRPr>
          </a:p>
          <a:p>
            <a:r>
              <a:rPr lang="en-US" sz="2400">
                <a:solidFill>
                  <a:schemeClr val="bg1"/>
                </a:solidFill>
                <a:latin typeface="Kristen ITC" panose="03050502040202030202" pitchFamily="66" charset="0"/>
              </a:rPr>
              <a:t>The rules to this game are simple! There will be four groups of five. Each group will be given 2 minutes to discuss and answer the question. If the group gets the question wrong, the answer will still be open to the other groups. Good Luck! You may choose from $100-$500 through 6 categories! The categories include:</a:t>
            </a:r>
            <a:endParaRPr lang="en-US" sz="2400">
              <a:latin typeface="Kristen ITC" panose="03050502040202030202" pitchFamily="66"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$100</a:t>
            </a:r>
          </a:p>
        </p:txBody>
      </p:sp>
      <p:sp>
        <p:nvSpPr>
          <p:cNvPr id="21508" name="Rectangle 4"/>
          <p:cNvSpPr>
            <a:spLocks noGrp="1" noChangeArrowheads="1"/>
          </p:cNvSpPr>
          <p:nvPr>
            <p:ph type="title" idx="4294967295"/>
          </p:nvPr>
        </p:nvSpPr>
        <p:spPr/>
        <p:txBody>
          <a:bodyPr/>
          <a:lstStyle/>
          <a:p>
            <a:r>
              <a:rPr lang="en-US" altLang="en-US" sz="800" smtClean="0">
                <a:solidFill>
                  <a:srgbClr val="005FBE"/>
                </a:solidFill>
              </a:rPr>
              <a:t>2-100</a:t>
            </a:r>
          </a:p>
        </p:txBody>
      </p:sp>
      <p:sp>
        <p:nvSpPr>
          <p:cNvPr id="21509" name="Rectangle 5"/>
          <p:cNvSpPr>
            <a:spLocks noChangeArrowheads="1"/>
          </p:cNvSpPr>
          <p:nvPr/>
        </p:nvSpPr>
        <p:spPr bwMode="auto">
          <a:xfrm>
            <a:off x="4343400" y="990600"/>
            <a:ext cx="47148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r>
              <a:rPr lang="en-US" altLang="en-US" sz="800"/>
              <a:t>1 - 100</a:t>
            </a:r>
          </a:p>
        </p:txBody>
      </p:sp>
      <p:sp>
        <p:nvSpPr>
          <p:cNvPr id="3" name="TextBox 2"/>
          <p:cNvSpPr txBox="1"/>
          <p:nvPr/>
        </p:nvSpPr>
        <p:spPr>
          <a:xfrm>
            <a:off x="1804988" y="1905000"/>
            <a:ext cx="6019800" cy="3416320"/>
          </a:xfrm>
          <a:prstGeom prst="rect">
            <a:avLst/>
          </a:prstGeom>
          <a:noFill/>
        </p:spPr>
        <p:txBody>
          <a:bodyPr wrap="square" rtlCol="0">
            <a:spAutoFit/>
          </a:bodyPr>
          <a:lstStyle/>
          <a:p>
            <a:pPr algn="ctr"/>
            <a:r>
              <a:rPr lang="en-US" sz="3600" dirty="0" smtClean="0">
                <a:solidFill>
                  <a:schemeClr val="bg1"/>
                </a:solidFill>
              </a:rPr>
              <a:t>This person was chosen o be the commander of the regular army, but was not given authority over the volunteer army still camped at San Antonio.</a:t>
            </a:r>
            <a:endParaRPr lang="en-US" sz="3600"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$100</a:t>
            </a:r>
          </a:p>
        </p:txBody>
      </p:sp>
      <p:sp>
        <p:nvSpPr>
          <p:cNvPr id="22532" name="Rectangle 4"/>
          <p:cNvSpPr>
            <a:spLocks noGrp="1" noChangeArrowheads="1"/>
          </p:cNvSpPr>
          <p:nvPr>
            <p:ph type="title" idx="4294967295"/>
          </p:nvPr>
        </p:nvSpPr>
        <p:spPr/>
        <p:txBody>
          <a:bodyPr/>
          <a:lstStyle/>
          <a:p>
            <a:r>
              <a:rPr lang="en-US" altLang="en-US" sz="800" smtClean="0">
                <a:solidFill>
                  <a:srgbClr val="005FBE"/>
                </a:solidFill>
              </a:rPr>
              <a:t>2-100A</a:t>
            </a:r>
          </a:p>
        </p:txBody>
      </p:sp>
      <p:sp>
        <p:nvSpPr>
          <p:cNvPr id="22533" name="Rectangle 5"/>
          <p:cNvSpPr>
            <a:spLocks noChangeArrowheads="1"/>
          </p:cNvSpPr>
          <p:nvPr/>
        </p:nvSpPr>
        <p:spPr bwMode="auto">
          <a:xfrm>
            <a:off x="4343400" y="990600"/>
            <a:ext cx="47148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r>
              <a:rPr lang="en-US" altLang="en-US" sz="800"/>
              <a:t>1 - 100</a:t>
            </a:r>
          </a:p>
        </p:txBody>
      </p:sp>
      <p:sp>
        <p:nvSpPr>
          <p:cNvPr id="22534" name="AutoShape 6">
            <a:hlinkClick r:id="rId3" action="ppaction://hlinksldjump" highlightClick="1"/>
          </p:cNvPr>
          <p:cNvSpPr>
            <a:spLocks noChangeArrowheads="1"/>
          </p:cNvSpPr>
          <p:nvPr/>
        </p:nvSpPr>
        <p:spPr bwMode="auto">
          <a:xfrm>
            <a:off x="-6927" y="2514600"/>
            <a:ext cx="9144000" cy="43434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endParaRPr lang="en-US"/>
          </a:p>
        </p:txBody>
      </p:sp>
      <p:sp>
        <p:nvSpPr>
          <p:cNvPr id="3" name="TextBox 2"/>
          <p:cNvSpPr txBox="1"/>
          <p:nvPr/>
        </p:nvSpPr>
        <p:spPr>
          <a:xfrm>
            <a:off x="1371600" y="2362200"/>
            <a:ext cx="6705600" cy="1938992"/>
          </a:xfrm>
          <a:prstGeom prst="rect">
            <a:avLst/>
          </a:prstGeom>
          <a:noFill/>
        </p:spPr>
        <p:txBody>
          <a:bodyPr wrap="square" rtlCol="0">
            <a:spAutoFit/>
          </a:bodyPr>
          <a:lstStyle/>
          <a:p>
            <a:pPr algn="ctr"/>
            <a:r>
              <a:rPr lang="en-US" sz="6000" dirty="0" smtClean="0">
                <a:solidFill>
                  <a:schemeClr val="bg1"/>
                </a:solidFill>
                <a:latin typeface="Lucida Calligraphy" panose="03010101010101010101" pitchFamily="66" charset="0"/>
              </a:rPr>
              <a:t>Who was Sam Houston?</a:t>
            </a:r>
            <a:endParaRPr lang="en-US" sz="6000" dirty="0">
              <a:solidFill>
                <a:schemeClr val="bg1"/>
              </a:solidFill>
              <a:latin typeface="Lucida Calligraphy" panose="03010101010101010101" pitchFamily="66"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$200</a:t>
            </a:r>
          </a:p>
        </p:txBody>
      </p:sp>
      <p:sp>
        <p:nvSpPr>
          <p:cNvPr id="23556" name="Text Box 5"/>
          <p:cNvSpPr txBox="1">
            <a:spLocks noChangeArrowheads="1"/>
          </p:cNvSpPr>
          <p:nvPr/>
        </p:nvSpPr>
        <p:spPr bwMode="auto">
          <a:xfrm>
            <a:off x="609600" y="762000"/>
            <a:ext cx="8001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pPr algn="ctr">
              <a:spcBef>
                <a:spcPct val="50000"/>
              </a:spcBef>
            </a:pPr>
            <a:endParaRPr lang="en-US" altLang="en-US" sz="900"/>
          </a:p>
        </p:txBody>
      </p:sp>
      <p:sp>
        <p:nvSpPr>
          <p:cNvPr id="23557" name="Text Box 6"/>
          <p:cNvSpPr txBox="1">
            <a:spLocks noChangeArrowheads="1"/>
          </p:cNvSpPr>
          <p:nvPr/>
        </p:nvSpPr>
        <p:spPr bwMode="auto">
          <a:xfrm>
            <a:off x="609600" y="685800"/>
            <a:ext cx="8534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pPr algn="ctr">
              <a:spcBef>
                <a:spcPct val="50000"/>
              </a:spcBef>
            </a:pPr>
            <a:r>
              <a:rPr lang="en-US" altLang="en-US"/>
              <a:t>s</a:t>
            </a:r>
          </a:p>
        </p:txBody>
      </p:sp>
      <p:sp>
        <p:nvSpPr>
          <p:cNvPr id="23558" name="Rectangle 7"/>
          <p:cNvSpPr>
            <a:spLocks noGrp="1" noChangeArrowheads="1"/>
          </p:cNvSpPr>
          <p:nvPr>
            <p:ph type="title" idx="4294967295"/>
          </p:nvPr>
        </p:nvSpPr>
        <p:spPr>
          <a:xfrm>
            <a:off x="685800" y="609600"/>
            <a:ext cx="7772400" cy="762000"/>
          </a:xfrm>
        </p:spPr>
        <p:txBody>
          <a:bodyPr/>
          <a:lstStyle/>
          <a:p>
            <a:r>
              <a:rPr lang="en-US" altLang="en-US" sz="2000" smtClean="0">
                <a:solidFill>
                  <a:srgbClr val="005FBE"/>
                </a:solidFill>
              </a:rPr>
              <a:t>2-200</a:t>
            </a:r>
            <a:endParaRPr lang="en-US" altLang="en-US" smtClean="0"/>
          </a:p>
        </p:txBody>
      </p:sp>
      <p:sp>
        <p:nvSpPr>
          <p:cNvPr id="2" name="TextBox 1"/>
          <p:cNvSpPr txBox="1"/>
          <p:nvPr/>
        </p:nvSpPr>
        <p:spPr>
          <a:xfrm>
            <a:off x="1371600" y="2057400"/>
            <a:ext cx="6019800" cy="2554545"/>
          </a:xfrm>
          <a:prstGeom prst="rect">
            <a:avLst/>
          </a:prstGeom>
          <a:noFill/>
        </p:spPr>
        <p:txBody>
          <a:bodyPr wrap="square" rtlCol="0">
            <a:spAutoFit/>
          </a:bodyPr>
          <a:lstStyle/>
          <a:p>
            <a:pPr algn="ctr"/>
            <a:r>
              <a:rPr lang="en-US" sz="4000" dirty="0" smtClean="0">
                <a:solidFill>
                  <a:schemeClr val="bg1"/>
                </a:solidFill>
              </a:rPr>
              <a:t>This person was called upon to take command of the 300 Texans assembled to Gonzales</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$200</a:t>
            </a:r>
          </a:p>
        </p:txBody>
      </p:sp>
      <p:sp>
        <p:nvSpPr>
          <p:cNvPr id="24580" name="Rectangle 4"/>
          <p:cNvSpPr>
            <a:spLocks noGrp="1" noChangeArrowheads="1"/>
          </p:cNvSpPr>
          <p:nvPr>
            <p:ph type="title" idx="4294967295"/>
          </p:nvPr>
        </p:nvSpPr>
        <p:spPr/>
        <p:txBody>
          <a:bodyPr/>
          <a:lstStyle/>
          <a:p>
            <a:r>
              <a:rPr lang="en-US" altLang="en-US" sz="800" smtClean="0">
                <a:solidFill>
                  <a:srgbClr val="005FBE"/>
                </a:solidFill>
              </a:rPr>
              <a:t>2-200A</a:t>
            </a:r>
          </a:p>
        </p:txBody>
      </p:sp>
      <p:sp>
        <p:nvSpPr>
          <p:cNvPr id="24581" name="Rectangle 5"/>
          <p:cNvSpPr>
            <a:spLocks noChangeArrowheads="1"/>
          </p:cNvSpPr>
          <p:nvPr/>
        </p:nvSpPr>
        <p:spPr bwMode="auto">
          <a:xfrm>
            <a:off x="4343400" y="990600"/>
            <a:ext cx="47148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r>
              <a:rPr lang="en-US" altLang="en-US" sz="800"/>
              <a:t>1 - 100</a:t>
            </a:r>
          </a:p>
        </p:txBody>
      </p:sp>
      <p:sp>
        <p:nvSpPr>
          <p:cNvPr id="24582" name="AutoShape 6">
            <a:hlinkClick r:id="rId3" action="ppaction://hlinksldjump" highlightClick="1"/>
          </p:cNvPr>
          <p:cNvSpPr>
            <a:spLocks noChangeArrowheads="1"/>
          </p:cNvSpPr>
          <p:nvPr/>
        </p:nvSpPr>
        <p:spPr bwMode="auto">
          <a:xfrm>
            <a:off x="0" y="1981200"/>
            <a:ext cx="9144000" cy="48768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endParaRPr lang="en-US"/>
          </a:p>
        </p:txBody>
      </p:sp>
      <p:sp>
        <p:nvSpPr>
          <p:cNvPr id="7" name="TextBox 6"/>
          <p:cNvSpPr txBox="1"/>
          <p:nvPr/>
        </p:nvSpPr>
        <p:spPr>
          <a:xfrm>
            <a:off x="1500188" y="2468940"/>
            <a:ext cx="6629400" cy="1569660"/>
          </a:xfrm>
          <a:prstGeom prst="rect">
            <a:avLst/>
          </a:prstGeom>
          <a:noFill/>
        </p:spPr>
        <p:txBody>
          <a:bodyPr wrap="square" rtlCol="0">
            <a:spAutoFit/>
          </a:bodyPr>
          <a:lstStyle/>
          <a:p>
            <a:pPr algn="ctr"/>
            <a:r>
              <a:rPr lang="en-US" sz="4800" dirty="0" smtClean="0">
                <a:solidFill>
                  <a:schemeClr val="bg1"/>
                </a:solidFill>
                <a:latin typeface="Lucida Calligraphy" panose="03010101010101010101" pitchFamily="66" charset="0"/>
              </a:rPr>
              <a:t>Who was Stephen F. Austin?</a:t>
            </a:r>
            <a:endParaRPr lang="en-US" sz="4800" dirty="0">
              <a:solidFill>
                <a:schemeClr val="bg1"/>
              </a:solidFill>
              <a:latin typeface="Lucida Calligraphy" panose="03010101010101010101" pitchFamily="66"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$300</a:t>
            </a:r>
          </a:p>
        </p:txBody>
      </p:sp>
      <p:sp>
        <p:nvSpPr>
          <p:cNvPr id="25604" name="Rectangle 4"/>
          <p:cNvSpPr>
            <a:spLocks noGrp="1" noChangeArrowheads="1"/>
          </p:cNvSpPr>
          <p:nvPr>
            <p:ph type="title" idx="4294967295"/>
          </p:nvPr>
        </p:nvSpPr>
        <p:spPr/>
        <p:txBody>
          <a:bodyPr/>
          <a:lstStyle/>
          <a:p>
            <a:r>
              <a:rPr lang="en-US" altLang="en-US" sz="800" dirty="0" smtClean="0">
                <a:solidFill>
                  <a:srgbClr val="005FBE"/>
                </a:solidFill>
              </a:rPr>
              <a:t>2-300</a:t>
            </a:r>
          </a:p>
        </p:txBody>
      </p:sp>
      <p:sp>
        <p:nvSpPr>
          <p:cNvPr id="2" name="TextBox 1"/>
          <p:cNvSpPr txBox="1"/>
          <p:nvPr/>
        </p:nvSpPr>
        <p:spPr>
          <a:xfrm>
            <a:off x="685800" y="2133600"/>
            <a:ext cx="7772400" cy="2308324"/>
          </a:xfrm>
          <a:prstGeom prst="rect">
            <a:avLst/>
          </a:prstGeom>
          <a:noFill/>
        </p:spPr>
        <p:txBody>
          <a:bodyPr wrap="square" rtlCol="0">
            <a:spAutoFit/>
          </a:bodyPr>
          <a:lstStyle/>
          <a:p>
            <a:pPr algn="ctr"/>
            <a:r>
              <a:rPr lang="en-US" sz="3600" dirty="0" smtClean="0">
                <a:solidFill>
                  <a:schemeClr val="bg1"/>
                </a:solidFill>
              </a:rPr>
              <a:t>These two person were leaders who favored an immediate declaration of independence from Mexico, even if it meant war.</a:t>
            </a:r>
            <a:endParaRPr lang="en-US" sz="3600" dirty="0">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$300</a:t>
            </a:r>
          </a:p>
        </p:txBody>
      </p:sp>
      <p:sp>
        <p:nvSpPr>
          <p:cNvPr id="26628" name="Rectangle 4"/>
          <p:cNvSpPr>
            <a:spLocks noGrp="1" noChangeArrowheads="1"/>
          </p:cNvSpPr>
          <p:nvPr>
            <p:ph type="title" idx="4294967295"/>
          </p:nvPr>
        </p:nvSpPr>
        <p:spPr/>
        <p:txBody>
          <a:bodyPr/>
          <a:lstStyle/>
          <a:p>
            <a:r>
              <a:rPr lang="en-US" altLang="en-US" sz="800" smtClean="0">
                <a:solidFill>
                  <a:srgbClr val="005FBE"/>
                </a:solidFill>
              </a:rPr>
              <a:t>2-300A</a:t>
            </a:r>
          </a:p>
        </p:txBody>
      </p:sp>
      <p:sp>
        <p:nvSpPr>
          <p:cNvPr id="26629" name="Rectangle 5"/>
          <p:cNvSpPr>
            <a:spLocks noChangeArrowheads="1"/>
          </p:cNvSpPr>
          <p:nvPr/>
        </p:nvSpPr>
        <p:spPr bwMode="auto">
          <a:xfrm>
            <a:off x="4343400" y="990600"/>
            <a:ext cx="47148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r>
              <a:rPr lang="en-US" altLang="en-US" sz="800"/>
              <a:t>1 - 100</a:t>
            </a:r>
          </a:p>
        </p:txBody>
      </p:sp>
      <p:sp>
        <p:nvSpPr>
          <p:cNvPr id="2" name="TextBox 1"/>
          <p:cNvSpPr txBox="1"/>
          <p:nvPr/>
        </p:nvSpPr>
        <p:spPr>
          <a:xfrm>
            <a:off x="1843088" y="2590800"/>
            <a:ext cx="5943600" cy="1938992"/>
          </a:xfrm>
          <a:prstGeom prst="rect">
            <a:avLst/>
          </a:prstGeom>
          <a:noFill/>
        </p:spPr>
        <p:txBody>
          <a:bodyPr wrap="square" rtlCol="0">
            <a:spAutoFit/>
          </a:bodyPr>
          <a:lstStyle/>
          <a:p>
            <a:pPr algn="ctr"/>
            <a:r>
              <a:rPr lang="en-US" sz="4000" dirty="0" smtClean="0">
                <a:solidFill>
                  <a:schemeClr val="bg1"/>
                </a:solidFill>
                <a:latin typeface="Lucida Calligraphy" panose="03010101010101010101" pitchFamily="66" charset="0"/>
              </a:rPr>
              <a:t>Who was William H. Wharton and William B. Travis?</a:t>
            </a:r>
            <a:endParaRPr lang="en-US" sz="4000" dirty="0">
              <a:solidFill>
                <a:schemeClr val="bg1"/>
              </a:solidFill>
              <a:latin typeface="Lucida Calligraphy" panose="03010101010101010101" pitchFamily="66"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$400</a:t>
            </a:r>
          </a:p>
        </p:txBody>
      </p:sp>
      <p:sp>
        <p:nvSpPr>
          <p:cNvPr id="27652" name="Rectangle 4"/>
          <p:cNvSpPr>
            <a:spLocks noGrp="1" noChangeArrowheads="1"/>
          </p:cNvSpPr>
          <p:nvPr>
            <p:ph type="title" idx="4294967295"/>
          </p:nvPr>
        </p:nvSpPr>
        <p:spPr/>
        <p:txBody>
          <a:bodyPr/>
          <a:lstStyle/>
          <a:p>
            <a:r>
              <a:rPr lang="en-US" altLang="en-US" sz="800" smtClean="0">
                <a:solidFill>
                  <a:srgbClr val="005FBE"/>
                </a:solidFill>
              </a:rPr>
              <a:t>2-400</a:t>
            </a:r>
          </a:p>
        </p:txBody>
      </p:sp>
      <p:sp>
        <p:nvSpPr>
          <p:cNvPr id="2" name="TextBox 1"/>
          <p:cNvSpPr txBox="1"/>
          <p:nvPr/>
        </p:nvSpPr>
        <p:spPr>
          <a:xfrm>
            <a:off x="1600200" y="1295400"/>
            <a:ext cx="5715000" cy="5016758"/>
          </a:xfrm>
          <a:prstGeom prst="rect">
            <a:avLst/>
          </a:prstGeom>
          <a:noFill/>
        </p:spPr>
        <p:txBody>
          <a:bodyPr wrap="square" rtlCol="0">
            <a:spAutoFit/>
          </a:bodyPr>
          <a:lstStyle/>
          <a:p>
            <a:pPr algn="ctr"/>
            <a:r>
              <a:rPr lang="en-US" sz="4000" dirty="0" smtClean="0">
                <a:solidFill>
                  <a:schemeClr val="bg1"/>
                </a:solidFill>
              </a:rPr>
              <a:t>These two people were chosen by the Consultation as governor and lieutenant governor. These two people were members of the War Party.</a:t>
            </a:r>
          </a:p>
          <a:p>
            <a:pPr algn="ctr"/>
            <a:r>
              <a:rPr lang="en-US" sz="4000" dirty="0" smtClean="0">
                <a:solidFill>
                  <a:schemeClr val="bg1"/>
                </a:solidFill>
              </a:rPr>
              <a:t>(Also state where they came from…)</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$400</a:t>
            </a:r>
          </a:p>
        </p:txBody>
      </p:sp>
      <p:sp>
        <p:nvSpPr>
          <p:cNvPr id="28676" name="Rectangle 4"/>
          <p:cNvSpPr>
            <a:spLocks noGrp="1" noChangeArrowheads="1"/>
          </p:cNvSpPr>
          <p:nvPr>
            <p:ph type="title" idx="4294967295"/>
          </p:nvPr>
        </p:nvSpPr>
        <p:spPr/>
        <p:txBody>
          <a:bodyPr/>
          <a:lstStyle/>
          <a:p>
            <a:r>
              <a:rPr lang="en-US" altLang="en-US" sz="800" smtClean="0">
                <a:solidFill>
                  <a:srgbClr val="005FBE"/>
                </a:solidFill>
              </a:rPr>
              <a:t>2-400A</a:t>
            </a:r>
          </a:p>
        </p:txBody>
      </p:sp>
      <p:sp>
        <p:nvSpPr>
          <p:cNvPr id="28677" name="Rectangle 5"/>
          <p:cNvSpPr>
            <a:spLocks noChangeArrowheads="1"/>
          </p:cNvSpPr>
          <p:nvPr/>
        </p:nvSpPr>
        <p:spPr bwMode="auto">
          <a:xfrm>
            <a:off x="4343400" y="990600"/>
            <a:ext cx="47148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r>
              <a:rPr lang="en-US" altLang="en-US" sz="800"/>
              <a:t>1 - 100</a:t>
            </a:r>
          </a:p>
        </p:txBody>
      </p:sp>
      <p:sp>
        <p:nvSpPr>
          <p:cNvPr id="28678" name="AutoShape 6">
            <a:hlinkClick r:id="rId3" action="ppaction://hlinksldjump" highlightClick="1"/>
          </p:cNvPr>
          <p:cNvSpPr>
            <a:spLocks noChangeArrowheads="1"/>
          </p:cNvSpPr>
          <p:nvPr/>
        </p:nvSpPr>
        <p:spPr bwMode="auto">
          <a:xfrm>
            <a:off x="11084" y="2209800"/>
            <a:ext cx="9144000" cy="46482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endParaRPr lang="en-US"/>
          </a:p>
        </p:txBody>
      </p:sp>
      <p:sp>
        <p:nvSpPr>
          <p:cNvPr id="2" name="TextBox 1"/>
          <p:cNvSpPr txBox="1"/>
          <p:nvPr/>
        </p:nvSpPr>
        <p:spPr>
          <a:xfrm>
            <a:off x="1028700" y="2193175"/>
            <a:ext cx="6934200" cy="2554545"/>
          </a:xfrm>
          <a:prstGeom prst="rect">
            <a:avLst/>
          </a:prstGeom>
          <a:noFill/>
        </p:spPr>
        <p:txBody>
          <a:bodyPr wrap="square" rtlCol="0">
            <a:spAutoFit/>
          </a:bodyPr>
          <a:lstStyle/>
          <a:p>
            <a:pPr algn="ctr"/>
            <a:r>
              <a:rPr lang="en-US" sz="4000" dirty="0" smtClean="0">
                <a:solidFill>
                  <a:schemeClr val="bg1"/>
                </a:solidFill>
                <a:latin typeface="Lucida Calligraphy" panose="03010101010101010101" pitchFamily="66" charset="0"/>
              </a:rPr>
              <a:t>Who was Henry Smith of Brazoria and James W. Robinson of Nacogdoches?</a:t>
            </a:r>
            <a:endParaRPr lang="en-US" sz="4000" dirty="0">
              <a:solidFill>
                <a:schemeClr val="bg1"/>
              </a:solidFill>
              <a:latin typeface="Lucida Calligraphy" panose="03010101010101010101" pitchFamily="66"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$500</a:t>
            </a:r>
          </a:p>
        </p:txBody>
      </p:sp>
      <p:sp>
        <p:nvSpPr>
          <p:cNvPr id="29700" name="Rectangle 4"/>
          <p:cNvSpPr>
            <a:spLocks noGrp="1" noChangeArrowheads="1"/>
          </p:cNvSpPr>
          <p:nvPr>
            <p:ph type="title" idx="4294967295"/>
          </p:nvPr>
        </p:nvSpPr>
        <p:spPr/>
        <p:txBody>
          <a:bodyPr/>
          <a:lstStyle/>
          <a:p>
            <a:r>
              <a:rPr lang="en-US" altLang="en-US" sz="800" smtClean="0">
                <a:solidFill>
                  <a:srgbClr val="005FBE"/>
                </a:solidFill>
              </a:rPr>
              <a:t>2-500</a:t>
            </a:r>
          </a:p>
        </p:txBody>
      </p:sp>
      <p:sp>
        <p:nvSpPr>
          <p:cNvPr id="2" name="TextBox 1"/>
          <p:cNvSpPr txBox="1"/>
          <p:nvPr/>
        </p:nvSpPr>
        <p:spPr>
          <a:xfrm>
            <a:off x="2209800" y="2057400"/>
            <a:ext cx="5105400" cy="2554545"/>
          </a:xfrm>
          <a:prstGeom prst="rect">
            <a:avLst/>
          </a:prstGeom>
          <a:noFill/>
        </p:spPr>
        <p:txBody>
          <a:bodyPr wrap="square" rtlCol="0">
            <a:spAutoFit/>
          </a:bodyPr>
          <a:lstStyle/>
          <a:p>
            <a:pPr algn="ctr"/>
            <a:r>
              <a:rPr lang="en-US" sz="4000" dirty="0" smtClean="0">
                <a:solidFill>
                  <a:schemeClr val="bg1"/>
                </a:solidFill>
              </a:rPr>
              <a:t>This two people were the native Texans who were members of the Convention of 1836.</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$500</a:t>
            </a:r>
          </a:p>
        </p:txBody>
      </p:sp>
      <p:sp>
        <p:nvSpPr>
          <p:cNvPr id="30724" name="Rectangle 4"/>
          <p:cNvSpPr>
            <a:spLocks noGrp="1" noChangeArrowheads="1"/>
          </p:cNvSpPr>
          <p:nvPr>
            <p:ph type="title" idx="4294967295"/>
          </p:nvPr>
        </p:nvSpPr>
        <p:spPr/>
        <p:txBody>
          <a:bodyPr/>
          <a:lstStyle/>
          <a:p>
            <a:r>
              <a:rPr lang="en-US" altLang="en-US" sz="800" smtClean="0">
                <a:solidFill>
                  <a:srgbClr val="005FBE"/>
                </a:solidFill>
              </a:rPr>
              <a:t>2-500A</a:t>
            </a:r>
          </a:p>
        </p:txBody>
      </p:sp>
      <p:sp>
        <p:nvSpPr>
          <p:cNvPr id="30725" name="Rectangle 5"/>
          <p:cNvSpPr>
            <a:spLocks noChangeArrowheads="1"/>
          </p:cNvSpPr>
          <p:nvPr/>
        </p:nvSpPr>
        <p:spPr bwMode="auto">
          <a:xfrm>
            <a:off x="4343400" y="990600"/>
            <a:ext cx="47148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r>
              <a:rPr lang="en-US" altLang="en-US" sz="800"/>
              <a:t>1 - 100</a:t>
            </a:r>
          </a:p>
        </p:txBody>
      </p:sp>
      <p:sp>
        <p:nvSpPr>
          <p:cNvPr id="2" name="TextBox 1"/>
          <p:cNvSpPr txBox="1"/>
          <p:nvPr/>
        </p:nvSpPr>
        <p:spPr>
          <a:xfrm>
            <a:off x="1828800" y="1752600"/>
            <a:ext cx="5486400" cy="2554545"/>
          </a:xfrm>
          <a:prstGeom prst="rect">
            <a:avLst/>
          </a:prstGeom>
          <a:noFill/>
        </p:spPr>
        <p:txBody>
          <a:bodyPr wrap="square" rtlCol="0">
            <a:spAutoFit/>
          </a:bodyPr>
          <a:lstStyle/>
          <a:p>
            <a:pPr algn="ctr"/>
            <a:r>
              <a:rPr lang="en-US" sz="4000" dirty="0" smtClean="0">
                <a:solidFill>
                  <a:schemeClr val="bg1"/>
                </a:solidFill>
                <a:latin typeface="Lucida Calligraphy" panose="03010101010101010101" pitchFamily="66" charset="0"/>
              </a:rPr>
              <a:t>Who was Jose Antonio Navarro and Jose Francisco Ruiz?</a:t>
            </a:r>
            <a:endParaRPr lang="en-US" sz="4000" dirty="0">
              <a:solidFill>
                <a:schemeClr val="bg1"/>
              </a:solidFill>
              <a:latin typeface="Lucida Calligraphy" panose="03010101010101010101"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WordArt 2"/>
          <p:cNvSpPr>
            <a:spLocks noChangeArrowheads="1" noChangeShapeType="1" noTextEdit="1"/>
          </p:cNvSpPr>
          <p:nvPr/>
        </p:nvSpPr>
        <p:spPr bwMode="auto">
          <a:xfrm>
            <a:off x="1447800" y="2590800"/>
            <a:ext cx="6172200" cy="1371600"/>
          </a:xfrm>
          <a:prstGeom prst="rect">
            <a:avLst/>
          </a:prstGeom>
        </p:spPr>
        <p:txBody>
          <a:bodyPr wrap="none" fromWordArt="1">
            <a:prstTxWarp prst="textPlain">
              <a:avLst>
                <a:gd name="adj" fmla="val 50000"/>
              </a:avLst>
            </a:prstTxWarp>
          </a:bodyPr>
          <a:lstStyle/>
          <a:p>
            <a:pPr algn="ctr"/>
            <a:r>
              <a:rPr lang="en-US" sz="3600" b="1" kern="10">
                <a:ln w="9525">
                  <a:solidFill>
                    <a:srgbClr val="000000"/>
                  </a:solidFill>
                  <a:round/>
                  <a:headEnd/>
                  <a:tailEnd/>
                </a:ln>
                <a:solidFill>
                  <a:srgbClr val="FFFFFF"/>
                </a:solidFill>
                <a:cs typeface="Times New Roman" panose="02020603050405020304" pitchFamily="18" charset="0"/>
              </a:rPr>
              <a:t>Name that Place</a:t>
            </a:r>
          </a:p>
        </p:txBody>
      </p:sp>
      <p:pic>
        <p:nvPicPr>
          <p:cNvPr id="4099" name="WILL2591.WAV">
            <a:hlinkClick r:id="" action="ppaction://media"/>
          </p:cNvPr>
          <p:cNvPicPr>
            <a:picLocks noChangeAspect="1" noChangeArrowheads="1"/>
          </p:cNvPicPr>
          <p:nvPr>
            <a:audioFile r:link="rId2"/>
            <p:extLst>
              <p:ext uri="{DAA4B4D4-6D71-4841-9C94-3DE7FCFB9230}">
                <p14:media xmlns:p14="http://schemas.microsoft.com/office/powerpoint/2010/main" r:embed="rId1"/>
              </p:ext>
            </p:extLst>
          </p:nvPr>
        </p:nvPicPr>
        <p:blipFill>
          <a:blip r:embed="rId5">
            <a:extLst>
              <a:ext uri="{28A0092B-C50C-407E-A947-70E740481C1C}">
                <a14:useLocalDpi xmlns:a14="http://schemas.microsoft.com/office/drawing/2010/main" val="0"/>
              </a:ext>
            </a:extLst>
          </a:blip>
          <a:srcRect/>
          <a:stretch>
            <a:fillRect/>
          </a:stretch>
        </p:blipFill>
        <p:spPr bwMode="auto">
          <a:xfrm>
            <a:off x="9067800" y="6781800"/>
            <a:ext cx="762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extBox 1"/>
          <p:cNvSpPr txBox="1">
            <a:spLocks noChangeArrowheads="1"/>
          </p:cNvSpPr>
          <p:nvPr/>
        </p:nvSpPr>
        <p:spPr bwMode="auto">
          <a:xfrm>
            <a:off x="1879600" y="4267200"/>
            <a:ext cx="58674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r>
              <a:rPr lang="en-US" dirty="0">
                <a:solidFill>
                  <a:schemeClr val="bg1"/>
                </a:solidFill>
              </a:rPr>
              <a:t>Rules:</a:t>
            </a:r>
          </a:p>
          <a:p>
            <a:r>
              <a:rPr lang="en-US" dirty="0">
                <a:solidFill>
                  <a:schemeClr val="bg1"/>
                </a:solidFill>
              </a:rPr>
              <a:t>You will be given information and important facts involving or relating to a place of an event. This information by be a date, describing, or even the people involved. You will need to correctly answer by using the “What </a:t>
            </a:r>
            <a:r>
              <a:rPr lang="en-US" dirty="0" smtClean="0">
                <a:solidFill>
                  <a:schemeClr val="bg1"/>
                </a:solidFill>
              </a:rPr>
              <a:t>happened at</a:t>
            </a:r>
            <a:r>
              <a:rPr lang="en-US" dirty="0" smtClean="0">
                <a:solidFill>
                  <a:schemeClr val="bg1"/>
                </a:solidFill>
              </a:rPr>
              <a:t> </a:t>
            </a:r>
            <a:r>
              <a:rPr lang="en-US" dirty="0">
                <a:solidFill>
                  <a:schemeClr val="bg1"/>
                </a:solidFill>
              </a:rPr>
              <a:t>_____?” format.  </a:t>
            </a:r>
          </a:p>
        </p:txBody>
      </p:sp>
    </p:spTree>
  </p:cSld>
  <p:clrMapOvr>
    <a:masterClrMapping/>
  </p:clrMapOvr>
  <p:transition advTm="5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1000"/>
                                  </p:stCondLst>
                                  <p:childTnLst>
                                    <p:cmd type="call" cmd="playFrom(0.0)">
                                      <p:cBhvr>
                                        <p:cTn id="6" dur="2867" fill="hold"/>
                                        <p:tgtEl>
                                          <p:spTgt spid="4099"/>
                                        </p:tgtEl>
                                      </p:cBhvr>
                                    </p:cmd>
                                  </p:childTnLst>
                                </p:cTn>
                              </p:par>
                            </p:childTnLst>
                          </p:cTn>
                        </p:par>
                        <p:par>
                          <p:cTn id="7" fill="hold" nodeType="afterGroup">
                            <p:stCondLst>
                              <p:cond delay="3867"/>
                            </p:stCondLst>
                            <p:childTnLst>
                              <p:par>
                                <p:cTn id="8" presetID="3" presetClass="entr" presetSubtype="0" fill="hold" grpId="0" nodeType="afterEffect">
                                  <p:stCondLst>
                                    <p:cond delay="1000"/>
                                  </p:stCondLst>
                                  <p:childTnLst>
                                    <p:set>
                                      <p:cBhvr>
                                        <p:cTn id="9" dur="1" fill="hold">
                                          <p:stCondLst>
                                            <p:cond delay="499"/>
                                          </p:stCondLst>
                                        </p:cTn>
                                        <p:tgtEl>
                                          <p:spTgt spid="40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p:cTn id="10" fill="hold" display="0">
                  <p:stCondLst>
                    <p:cond delay="indefinite"/>
                  </p:stCondLst>
                  <p:endCondLst>
                    <p:cond evt="onNext" delay="0">
                      <p:tgtEl>
                        <p:sldTgt/>
                      </p:tgtEl>
                    </p:cond>
                    <p:cond evt="onPrev" delay="0">
                      <p:tgtEl>
                        <p:sldTgt/>
                      </p:tgtEl>
                    </p:cond>
                    <p:cond evt="onStopAudio" delay="0">
                      <p:tgtEl>
                        <p:sldTgt/>
                      </p:tgtEl>
                    </p:cond>
                  </p:endCondLst>
                </p:cTn>
                <p:tgtEl>
                  <p:spTgt spid="4099"/>
                </p:tgtEl>
              </p:cMediaNode>
            </p:audio>
          </p:childTnLst>
        </p:cTn>
      </p:par>
    </p:tnLst>
    <p:bldLst>
      <p:bldP spid="4098"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$100</a:t>
            </a:r>
          </a:p>
        </p:txBody>
      </p:sp>
      <p:sp>
        <p:nvSpPr>
          <p:cNvPr id="31748" name="Rectangle 4"/>
          <p:cNvSpPr>
            <a:spLocks noGrp="1" noChangeArrowheads="1"/>
          </p:cNvSpPr>
          <p:nvPr>
            <p:ph type="title" idx="4294967295"/>
          </p:nvPr>
        </p:nvSpPr>
        <p:spPr/>
        <p:txBody>
          <a:bodyPr/>
          <a:lstStyle/>
          <a:p>
            <a:r>
              <a:rPr lang="en-US" altLang="en-US" sz="800" smtClean="0">
                <a:solidFill>
                  <a:srgbClr val="005FBE"/>
                </a:solidFill>
              </a:rPr>
              <a:t>3-100</a:t>
            </a:r>
          </a:p>
        </p:txBody>
      </p:sp>
      <p:sp>
        <p:nvSpPr>
          <p:cNvPr id="31749" name="Rectangle 5"/>
          <p:cNvSpPr>
            <a:spLocks noChangeArrowheads="1"/>
          </p:cNvSpPr>
          <p:nvPr/>
        </p:nvSpPr>
        <p:spPr bwMode="auto">
          <a:xfrm>
            <a:off x="4343400" y="990600"/>
            <a:ext cx="47148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r>
              <a:rPr lang="en-US" altLang="en-US" sz="800"/>
              <a:t>1 - 100</a:t>
            </a:r>
          </a:p>
        </p:txBody>
      </p:sp>
      <p:sp>
        <p:nvSpPr>
          <p:cNvPr id="2" name="TextBox 1"/>
          <p:cNvSpPr txBox="1"/>
          <p:nvPr/>
        </p:nvSpPr>
        <p:spPr>
          <a:xfrm>
            <a:off x="1378744" y="2514600"/>
            <a:ext cx="6400800" cy="1754326"/>
          </a:xfrm>
          <a:prstGeom prst="rect">
            <a:avLst/>
          </a:prstGeom>
          <a:noFill/>
        </p:spPr>
        <p:txBody>
          <a:bodyPr wrap="square" rtlCol="0">
            <a:spAutoFit/>
          </a:bodyPr>
          <a:lstStyle/>
          <a:p>
            <a:pPr algn="ctr"/>
            <a:r>
              <a:rPr lang="en-US" sz="3600" dirty="0" smtClean="0">
                <a:solidFill>
                  <a:schemeClr val="bg1"/>
                </a:solidFill>
              </a:rPr>
              <a:t>This group was led by Santa Anna and had out-numbered the Texans. </a:t>
            </a:r>
            <a:endParaRPr lang="en-US" sz="3600" dirty="0">
              <a:solidFill>
                <a:schemeClr val="bg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$100</a:t>
            </a:r>
          </a:p>
        </p:txBody>
      </p:sp>
      <p:sp>
        <p:nvSpPr>
          <p:cNvPr id="32772" name="Rectangle 4"/>
          <p:cNvSpPr>
            <a:spLocks noGrp="1" noChangeArrowheads="1"/>
          </p:cNvSpPr>
          <p:nvPr>
            <p:ph type="title" idx="4294967295"/>
          </p:nvPr>
        </p:nvSpPr>
        <p:spPr/>
        <p:txBody>
          <a:bodyPr/>
          <a:lstStyle/>
          <a:p>
            <a:r>
              <a:rPr lang="en-US" altLang="en-US" sz="800" smtClean="0">
                <a:solidFill>
                  <a:srgbClr val="005FBE"/>
                </a:solidFill>
              </a:rPr>
              <a:t>3-100A</a:t>
            </a:r>
          </a:p>
        </p:txBody>
      </p:sp>
      <p:sp>
        <p:nvSpPr>
          <p:cNvPr id="32773" name="Rectangle 5"/>
          <p:cNvSpPr>
            <a:spLocks noChangeArrowheads="1"/>
          </p:cNvSpPr>
          <p:nvPr/>
        </p:nvSpPr>
        <p:spPr bwMode="auto">
          <a:xfrm>
            <a:off x="4343400" y="990600"/>
            <a:ext cx="47148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r>
              <a:rPr lang="en-US" altLang="en-US" sz="800"/>
              <a:t>1 - 100</a:t>
            </a:r>
          </a:p>
        </p:txBody>
      </p:sp>
      <p:sp>
        <p:nvSpPr>
          <p:cNvPr id="2" name="TextBox 1"/>
          <p:cNvSpPr txBox="1"/>
          <p:nvPr/>
        </p:nvSpPr>
        <p:spPr>
          <a:xfrm>
            <a:off x="1371600" y="2667000"/>
            <a:ext cx="6781800" cy="1569660"/>
          </a:xfrm>
          <a:prstGeom prst="rect">
            <a:avLst/>
          </a:prstGeom>
          <a:noFill/>
        </p:spPr>
        <p:txBody>
          <a:bodyPr wrap="square" rtlCol="0">
            <a:spAutoFit/>
          </a:bodyPr>
          <a:lstStyle/>
          <a:p>
            <a:pPr algn="ctr"/>
            <a:r>
              <a:rPr lang="en-US" sz="4800" dirty="0" smtClean="0">
                <a:solidFill>
                  <a:schemeClr val="bg1"/>
                </a:solidFill>
                <a:latin typeface="Lucida Calligraphy" panose="03010101010101010101" pitchFamily="66" charset="0"/>
              </a:rPr>
              <a:t>What was the Mexican Army?</a:t>
            </a:r>
            <a:endParaRPr lang="en-US" sz="4800" dirty="0">
              <a:solidFill>
                <a:schemeClr val="bg1"/>
              </a:solidFill>
              <a:latin typeface="Lucida Calligraphy" panose="03010101010101010101" pitchFamily="66"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$200</a:t>
            </a:r>
          </a:p>
        </p:txBody>
      </p:sp>
      <p:sp>
        <p:nvSpPr>
          <p:cNvPr id="33796" name="Rectangle 4"/>
          <p:cNvSpPr>
            <a:spLocks noGrp="1" noChangeArrowheads="1"/>
          </p:cNvSpPr>
          <p:nvPr>
            <p:ph type="title" idx="4294967295"/>
          </p:nvPr>
        </p:nvSpPr>
        <p:spPr/>
        <p:txBody>
          <a:bodyPr/>
          <a:lstStyle/>
          <a:p>
            <a:r>
              <a:rPr lang="en-US" altLang="en-US" sz="800" smtClean="0">
                <a:solidFill>
                  <a:srgbClr val="005FBE"/>
                </a:solidFill>
              </a:rPr>
              <a:t>3-200</a:t>
            </a:r>
          </a:p>
        </p:txBody>
      </p:sp>
      <p:sp>
        <p:nvSpPr>
          <p:cNvPr id="3" name="TextBox 2"/>
          <p:cNvSpPr txBox="1"/>
          <p:nvPr/>
        </p:nvSpPr>
        <p:spPr>
          <a:xfrm>
            <a:off x="1366058" y="2209800"/>
            <a:ext cx="6705600" cy="2308324"/>
          </a:xfrm>
          <a:prstGeom prst="rect">
            <a:avLst/>
          </a:prstGeom>
          <a:noFill/>
        </p:spPr>
        <p:txBody>
          <a:bodyPr wrap="square" rtlCol="0">
            <a:spAutoFit/>
          </a:bodyPr>
          <a:lstStyle/>
          <a:p>
            <a:pPr algn="ctr"/>
            <a:r>
              <a:rPr lang="en-US" sz="3600" dirty="0" smtClean="0">
                <a:solidFill>
                  <a:schemeClr val="bg1"/>
                </a:solidFill>
              </a:rPr>
              <a:t>This group was local groups sharing political and military information. This sprang up to keep the colonists informed.</a:t>
            </a:r>
            <a:endParaRPr lang="en-US" sz="3600" dirty="0">
              <a:solidFill>
                <a:schemeClr val="bg1"/>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$200</a:t>
            </a:r>
          </a:p>
        </p:txBody>
      </p:sp>
      <p:sp>
        <p:nvSpPr>
          <p:cNvPr id="34821" name="Rectangle 5"/>
          <p:cNvSpPr>
            <a:spLocks noChangeArrowheads="1"/>
          </p:cNvSpPr>
          <p:nvPr/>
        </p:nvSpPr>
        <p:spPr bwMode="auto">
          <a:xfrm>
            <a:off x="4343400" y="990600"/>
            <a:ext cx="47148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r>
              <a:rPr lang="en-US" altLang="en-US" sz="800"/>
              <a:t>1 - 100</a:t>
            </a:r>
          </a:p>
        </p:txBody>
      </p:sp>
      <p:sp>
        <p:nvSpPr>
          <p:cNvPr id="34822" name="AutoShape 6">
            <a:hlinkClick r:id="rId3" action="ppaction://hlinksldjump" highlightClick="1"/>
          </p:cNvPr>
          <p:cNvSpPr>
            <a:spLocks noChangeArrowheads="1"/>
          </p:cNvSpPr>
          <p:nvPr/>
        </p:nvSpPr>
        <p:spPr bwMode="auto">
          <a:xfrm>
            <a:off x="0" y="2057400"/>
            <a:ext cx="9144000" cy="48006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endParaRPr lang="en-US"/>
          </a:p>
        </p:txBody>
      </p:sp>
      <p:sp>
        <p:nvSpPr>
          <p:cNvPr id="2" name="TextBox 1"/>
          <p:cNvSpPr txBox="1"/>
          <p:nvPr/>
        </p:nvSpPr>
        <p:spPr>
          <a:xfrm>
            <a:off x="928688" y="2673927"/>
            <a:ext cx="7772400" cy="1446550"/>
          </a:xfrm>
          <a:prstGeom prst="rect">
            <a:avLst/>
          </a:prstGeom>
          <a:noFill/>
        </p:spPr>
        <p:txBody>
          <a:bodyPr wrap="square" rtlCol="0">
            <a:spAutoFit/>
          </a:bodyPr>
          <a:lstStyle/>
          <a:p>
            <a:pPr algn="ctr"/>
            <a:r>
              <a:rPr lang="en-US" sz="4400" dirty="0" smtClean="0">
                <a:solidFill>
                  <a:schemeClr val="bg1"/>
                </a:solidFill>
                <a:latin typeface="Lucida Calligraphy" panose="03010101010101010101" pitchFamily="66" charset="0"/>
              </a:rPr>
              <a:t>What is the Committees of Correspondence? </a:t>
            </a:r>
            <a:endParaRPr lang="en-US" sz="4400" dirty="0">
              <a:solidFill>
                <a:schemeClr val="bg1"/>
              </a:solidFill>
              <a:latin typeface="Lucida Calligraphy" panose="03010101010101010101" pitchFamily="66"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$300</a:t>
            </a:r>
          </a:p>
        </p:txBody>
      </p:sp>
      <p:sp>
        <p:nvSpPr>
          <p:cNvPr id="35844" name="Rectangle 4"/>
          <p:cNvSpPr>
            <a:spLocks noGrp="1" noChangeArrowheads="1"/>
          </p:cNvSpPr>
          <p:nvPr>
            <p:ph type="title" idx="4294967295"/>
          </p:nvPr>
        </p:nvSpPr>
        <p:spPr/>
        <p:txBody>
          <a:bodyPr/>
          <a:lstStyle/>
          <a:p>
            <a:r>
              <a:rPr lang="en-US" altLang="en-US" sz="800" smtClean="0">
                <a:solidFill>
                  <a:srgbClr val="005FBE"/>
                </a:solidFill>
              </a:rPr>
              <a:t>3-300</a:t>
            </a:r>
          </a:p>
        </p:txBody>
      </p:sp>
      <p:sp>
        <p:nvSpPr>
          <p:cNvPr id="6" name="TextBox 5"/>
          <p:cNvSpPr txBox="1"/>
          <p:nvPr/>
        </p:nvSpPr>
        <p:spPr>
          <a:xfrm>
            <a:off x="1371600" y="1371600"/>
            <a:ext cx="6400800" cy="3416320"/>
          </a:xfrm>
          <a:prstGeom prst="rect">
            <a:avLst/>
          </a:prstGeom>
          <a:noFill/>
        </p:spPr>
        <p:txBody>
          <a:bodyPr wrap="square" rtlCol="0">
            <a:spAutoFit/>
          </a:bodyPr>
          <a:lstStyle/>
          <a:p>
            <a:pPr algn="ctr"/>
            <a:r>
              <a:rPr lang="en-US" sz="3600" dirty="0" smtClean="0">
                <a:solidFill>
                  <a:schemeClr val="bg1"/>
                </a:solidFill>
              </a:rPr>
              <a:t>This group favored the Consultation. This group was led by settlers who had been disappointed when the Mexican government stopped issuing contracts for lands in Texas.</a:t>
            </a:r>
            <a:endParaRPr lang="en-US" sz="3600" dirty="0">
              <a:solidFill>
                <a:schemeClr val="bg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$300</a:t>
            </a:r>
          </a:p>
        </p:txBody>
      </p:sp>
      <p:sp>
        <p:nvSpPr>
          <p:cNvPr id="36868" name="Rectangle 4"/>
          <p:cNvSpPr>
            <a:spLocks noGrp="1" noChangeArrowheads="1"/>
          </p:cNvSpPr>
          <p:nvPr>
            <p:ph type="title" idx="4294967295"/>
          </p:nvPr>
        </p:nvSpPr>
        <p:spPr/>
        <p:txBody>
          <a:bodyPr/>
          <a:lstStyle/>
          <a:p>
            <a:r>
              <a:rPr lang="en-US" altLang="en-US" sz="800" smtClean="0">
                <a:solidFill>
                  <a:srgbClr val="005FBE"/>
                </a:solidFill>
              </a:rPr>
              <a:t>3-300A</a:t>
            </a:r>
          </a:p>
        </p:txBody>
      </p:sp>
      <p:sp>
        <p:nvSpPr>
          <p:cNvPr id="36869" name="Rectangle 5"/>
          <p:cNvSpPr>
            <a:spLocks noChangeArrowheads="1"/>
          </p:cNvSpPr>
          <p:nvPr/>
        </p:nvSpPr>
        <p:spPr bwMode="auto">
          <a:xfrm>
            <a:off x="4343400" y="990600"/>
            <a:ext cx="47148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r>
              <a:rPr lang="en-US" altLang="en-US" sz="800"/>
              <a:t>1 - 100</a:t>
            </a:r>
          </a:p>
        </p:txBody>
      </p:sp>
      <p:sp>
        <p:nvSpPr>
          <p:cNvPr id="8" name="TextBox 7"/>
          <p:cNvSpPr txBox="1"/>
          <p:nvPr/>
        </p:nvSpPr>
        <p:spPr>
          <a:xfrm>
            <a:off x="1295400" y="2545140"/>
            <a:ext cx="6781800" cy="1569660"/>
          </a:xfrm>
          <a:prstGeom prst="rect">
            <a:avLst/>
          </a:prstGeom>
          <a:noFill/>
        </p:spPr>
        <p:txBody>
          <a:bodyPr wrap="square" rtlCol="0">
            <a:spAutoFit/>
          </a:bodyPr>
          <a:lstStyle/>
          <a:p>
            <a:pPr algn="ctr"/>
            <a:r>
              <a:rPr lang="en-US" sz="4800" dirty="0" smtClean="0">
                <a:solidFill>
                  <a:schemeClr val="bg1"/>
                </a:solidFill>
                <a:latin typeface="Lucida Calligraphy" panose="03010101010101010101" pitchFamily="66" charset="0"/>
              </a:rPr>
              <a:t>What was the War Party?</a:t>
            </a:r>
            <a:endParaRPr lang="en-US" sz="4800" dirty="0">
              <a:solidFill>
                <a:schemeClr val="bg1"/>
              </a:solidFill>
              <a:latin typeface="Lucida Calligraphy" panose="03010101010101010101" pitchFamily="66"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$400</a:t>
            </a:r>
          </a:p>
        </p:txBody>
      </p:sp>
      <p:sp>
        <p:nvSpPr>
          <p:cNvPr id="37892" name="Rectangle 4"/>
          <p:cNvSpPr>
            <a:spLocks noGrp="1" noChangeArrowheads="1"/>
          </p:cNvSpPr>
          <p:nvPr>
            <p:ph type="title" idx="4294967295"/>
          </p:nvPr>
        </p:nvSpPr>
        <p:spPr/>
        <p:txBody>
          <a:bodyPr/>
          <a:lstStyle/>
          <a:p>
            <a:r>
              <a:rPr lang="en-US" altLang="en-US" sz="800" smtClean="0">
                <a:solidFill>
                  <a:srgbClr val="005FBE"/>
                </a:solidFill>
              </a:rPr>
              <a:t>3-400</a:t>
            </a:r>
          </a:p>
        </p:txBody>
      </p:sp>
      <p:sp>
        <p:nvSpPr>
          <p:cNvPr id="5" name="TextBox 4"/>
          <p:cNvSpPr txBox="1"/>
          <p:nvPr/>
        </p:nvSpPr>
        <p:spPr>
          <a:xfrm>
            <a:off x="1828800" y="2133600"/>
            <a:ext cx="5638800" cy="2123658"/>
          </a:xfrm>
          <a:prstGeom prst="rect">
            <a:avLst/>
          </a:prstGeom>
          <a:noFill/>
        </p:spPr>
        <p:txBody>
          <a:bodyPr wrap="square" rtlCol="0">
            <a:spAutoFit/>
          </a:bodyPr>
          <a:lstStyle/>
          <a:p>
            <a:pPr algn="ctr"/>
            <a:r>
              <a:rPr lang="en-US" sz="4400" dirty="0" smtClean="0">
                <a:solidFill>
                  <a:schemeClr val="bg1"/>
                </a:solidFill>
              </a:rPr>
              <a:t>This group feared that the Consultation might cause trouble.</a:t>
            </a:r>
            <a:endParaRPr lang="en-US" sz="4400" dirty="0">
              <a:solidFill>
                <a:schemeClr val="bg1"/>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$400</a:t>
            </a:r>
          </a:p>
        </p:txBody>
      </p:sp>
      <p:sp>
        <p:nvSpPr>
          <p:cNvPr id="38916" name="Rectangle 4"/>
          <p:cNvSpPr>
            <a:spLocks noGrp="1" noChangeArrowheads="1"/>
          </p:cNvSpPr>
          <p:nvPr>
            <p:ph type="title" idx="4294967295"/>
          </p:nvPr>
        </p:nvSpPr>
        <p:spPr/>
        <p:txBody>
          <a:bodyPr/>
          <a:lstStyle/>
          <a:p>
            <a:r>
              <a:rPr lang="en-US" altLang="en-US" sz="800" smtClean="0">
                <a:solidFill>
                  <a:srgbClr val="005FBE"/>
                </a:solidFill>
              </a:rPr>
              <a:t>3-400A</a:t>
            </a:r>
          </a:p>
        </p:txBody>
      </p:sp>
      <p:sp>
        <p:nvSpPr>
          <p:cNvPr id="38917" name="Rectangle 5"/>
          <p:cNvSpPr>
            <a:spLocks noChangeArrowheads="1"/>
          </p:cNvSpPr>
          <p:nvPr/>
        </p:nvSpPr>
        <p:spPr bwMode="auto">
          <a:xfrm>
            <a:off x="4343400" y="990600"/>
            <a:ext cx="47148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r>
              <a:rPr lang="en-US" altLang="en-US" sz="800"/>
              <a:t>1 - 100</a:t>
            </a:r>
          </a:p>
        </p:txBody>
      </p:sp>
      <p:sp>
        <p:nvSpPr>
          <p:cNvPr id="2" name="TextBox 1"/>
          <p:cNvSpPr txBox="1"/>
          <p:nvPr/>
        </p:nvSpPr>
        <p:spPr>
          <a:xfrm>
            <a:off x="1752600" y="2590800"/>
            <a:ext cx="5562600" cy="1569660"/>
          </a:xfrm>
          <a:prstGeom prst="rect">
            <a:avLst/>
          </a:prstGeom>
          <a:noFill/>
        </p:spPr>
        <p:txBody>
          <a:bodyPr wrap="square" rtlCol="0">
            <a:spAutoFit/>
          </a:bodyPr>
          <a:lstStyle/>
          <a:p>
            <a:pPr algn="ctr"/>
            <a:r>
              <a:rPr lang="en-US" sz="4800" dirty="0" smtClean="0">
                <a:solidFill>
                  <a:schemeClr val="bg1"/>
                </a:solidFill>
                <a:latin typeface="Lucida Calligraphy" panose="03010101010101010101" pitchFamily="66" charset="0"/>
              </a:rPr>
              <a:t>What was the Peace Party?</a:t>
            </a:r>
            <a:endParaRPr lang="en-US" sz="4800" dirty="0">
              <a:solidFill>
                <a:schemeClr val="bg1"/>
              </a:solidFill>
              <a:latin typeface="Lucida Calligraphy" panose="03010101010101010101" pitchFamily="66"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$500</a:t>
            </a:r>
          </a:p>
        </p:txBody>
      </p:sp>
      <p:sp>
        <p:nvSpPr>
          <p:cNvPr id="39940" name="Rectangle 4"/>
          <p:cNvSpPr>
            <a:spLocks noGrp="1" noChangeArrowheads="1"/>
          </p:cNvSpPr>
          <p:nvPr>
            <p:ph type="title" idx="4294967295"/>
          </p:nvPr>
        </p:nvSpPr>
        <p:spPr/>
        <p:txBody>
          <a:bodyPr/>
          <a:lstStyle/>
          <a:p>
            <a:r>
              <a:rPr lang="en-US" altLang="en-US" sz="800" smtClean="0">
                <a:solidFill>
                  <a:srgbClr val="005FBE"/>
                </a:solidFill>
              </a:rPr>
              <a:t>3-500</a:t>
            </a:r>
          </a:p>
        </p:txBody>
      </p:sp>
      <p:sp>
        <p:nvSpPr>
          <p:cNvPr id="5" name="TextBox 4"/>
          <p:cNvSpPr txBox="1"/>
          <p:nvPr/>
        </p:nvSpPr>
        <p:spPr>
          <a:xfrm>
            <a:off x="1371600" y="1204913"/>
            <a:ext cx="6400800" cy="3970318"/>
          </a:xfrm>
          <a:prstGeom prst="rect">
            <a:avLst/>
          </a:prstGeom>
          <a:noFill/>
        </p:spPr>
        <p:txBody>
          <a:bodyPr wrap="square" rtlCol="0">
            <a:spAutoFit/>
          </a:bodyPr>
          <a:lstStyle/>
          <a:p>
            <a:pPr algn="ctr"/>
            <a:r>
              <a:rPr lang="en-US" sz="3600" dirty="0" smtClean="0">
                <a:solidFill>
                  <a:schemeClr val="bg1"/>
                </a:solidFill>
              </a:rPr>
              <a:t>This group came to power in 1829. It put an end to the independence acts and issued regulations to bring states and provinces of Mexico more under the authority of the national government</a:t>
            </a:r>
            <a:endParaRPr lang="en-US" sz="3600" dirty="0">
              <a:solidFill>
                <a:schemeClr val="bg1"/>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$500</a:t>
            </a:r>
          </a:p>
        </p:txBody>
      </p:sp>
      <p:sp>
        <p:nvSpPr>
          <p:cNvPr id="40964" name="Rectangle 4"/>
          <p:cNvSpPr>
            <a:spLocks noGrp="1" noChangeArrowheads="1"/>
          </p:cNvSpPr>
          <p:nvPr>
            <p:ph type="title" idx="4294967295"/>
          </p:nvPr>
        </p:nvSpPr>
        <p:spPr/>
        <p:txBody>
          <a:bodyPr/>
          <a:lstStyle/>
          <a:p>
            <a:r>
              <a:rPr lang="en-US" altLang="en-US" sz="800" smtClean="0">
                <a:solidFill>
                  <a:srgbClr val="005FBE"/>
                </a:solidFill>
              </a:rPr>
              <a:t>3-500A</a:t>
            </a:r>
          </a:p>
        </p:txBody>
      </p:sp>
      <p:sp>
        <p:nvSpPr>
          <p:cNvPr id="40965" name="Rectangle 5"/>
          <p:cNvSpPr>
            <a:spLocks noChangeArrowheads="1"/>
          </p:cNvSpPr>
          <p:nvPr/>
        </p:nvSpPr>
        <p:spPr bwMode="auto">
          <a:xfrm>
            <a:off x="4343400" y="990600"/>
            <a:ext cx="47148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r>
              <a:rPr lang="en-US" altLang="en-US" sz="800"/>
              <a:t>1 - 100</a:t>
            </a:r>
          </a:p>
        </p:txBody>
      </p:sp>
      <p:sp>
        <p:nvSpPr>
          <p:cNvPr id="7" name="TextBox 6"/>
          <p:cNvSpPr txBox="1"/>
          <p:nvPr/>
        </p:nvSpPr>
        <p:spPr>
          <a:xfrm>
            <a:off x="1371600" y="2667000"/>
            <a:ext cx="6781800" cy="1569660"/>
          </a:xfrm>
          <a:prstGeom prst="rect">
            <a:avLst/>
          </a:prstGeom>
          <a:noFill/>
        </p:spPr>
        <p:txBody>
          <a:bodyPr wrap="square" rtlCol="0">
            <a:spAutoFit/>
          </a:bodyPr>
          <a:lstStyle/>
          <a:p>
            <a:pPr algn="ctr"/>
            <a:r>
              <a:rPr lang="en-US" sz="4800" dirty="0" smtClean="0">
                <a:solidFill>
                  <a:schemeClr val="bg1"/>
                </a:solidFill>
                <a:latin typeface="Lucida Calligraphy" panose="03010101010101010101" pitchFamily="66" charset="0"/>
              </a:rPr>
              <a:t>What was the Centralist Party?</a:t>
            </a:r>
            <a:endParaRPr lang="en-US" sz="4800" dirty="0">
              <a:solidFill>
                <a:schemeClr val="bg1"/>
              </a:solidFill>
              <a:latin typeface="Lucida Calligraphy" panose="03010101010101010101"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WordArt 5"/>
          <p:cNvSpPr>
            <a:spLocks noChangeArrowheads="1" noChangeShapeType="1" noTextEdit="1"/>
          </p:cNvSpPr>
          <p:nvPr/>
        </p:nvSpPr>
        <p:spPr bwMode="auto">
          <a:xfrm>
            <a:off x="1481138" y="1905000"/>
            <a:ext cx="6172200" cy="1371600"/>
          </a:xfrm>
          <a:prstGeom prst="rect">
            <a:avLst/>
          </a:prstGeom>
        </p:spPr>
        <p:txBody>
          <a:bodyPr wrap="none" fromWordArt="1">
            <a:prstTxWarp prst="textPlain">
              <a:avLst>
                <a:gd name="adj" fmla="val 50000"/>
              </a:avLst>
            </a:prstTxWarp>
          </a:bodyPr>
          <a:lstStyle/>
          <a:p>
            <a:pPr algn="ctr"/>
            <a:r>
              <a:rPr lang="en-US" sz="3600" b="1" kern="10">
                <a:ln w="9525">
                  <a:solidFill>
                    <a:srgbClr val="000000"/>
                  </a:solidFill>
                  <a:round/>
                  <a:headEnd/>
                  <a:tailEnd/>
                </a:ln>
                <a:solidFill>
                  <a:srgbClr val="FFFFFF"/>
                </a:solidFill>
                <a:cs typeface="Times New Roman" panose="02020603050405020304" pitchFamily="18" charset="0"/>
              </a:rPr>
              <a:t>Who's Who?</a:t>
            </a:r>
          </a:p>
        </p:txBody>
      </p:sp>
      <p:sp>
        <p:nvSpPr>
          <p:cNvPr id="5123" name="TextBox 1"/>
          <p:cNvSpPr txBox="1">
            <a:spLocks noChangeArrowheads="1"/>
          </p:cNvSpPr>
          <p:nvPr/>
        </p:nvSpPr>
        <p:spPr bwMode="auto">
          <a:xfrm>
            <a:off x="1828800" y="3505200"/>
            <a:ext cx="510540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r>
              <a:rPr lang="en-US">
                <a:solidFill>
                  <a:schemeClr val="bg1"/>
                </a:solidFill>
              </a:rPr>
              <a:t>Rules:</a:t>
            </a:r>
          </a:p>
          <a:p>
            <a:r>
              <a:rPr lang="en-US">
                <a:solidFill>
                  <a:schemeClr val="bg1"/>
                </a:solidFill>
              </a:rPr>
              <a:t>You will be given information about a certain important person to Texas. This may be a soldier, a leader, a Mexican, a Texan, etc. You will carefully read the information and/or facts about him/her and answer in the “Who was ______?” format</a:t>
            </a:r>
          </a:p>
          <a:p>
            <a:endParaRPr lang="en-US">
              <a:solidFill>
                <a:schemeClr val="bg1"/>
              </a:solidFill>
            </a:endParaRPr>
          </a:p>
        </p:txBody>
      </p:sp>
    </p:spTree>
  </p:cSld>
  <p:clrMapOvr>
    <a:masterClrMapping/>
  </p:clrMapOvr>
  <p:transition advTm="3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0" fill="hold" grpId="0" nodeType="afterEffect">
                                  <p:stCondLst>
                                    <p:cond delay="1000"/>
                                  </p:stCondLst>
                                  <p:childTnLst>
                                    <p:set>
                                      <p:cBhvr>
                                        <p:cTn id="6" dur="1" fill="hold">
                                          <p:stCondLst>
                                            <p:cond delay="499"/>
                                          </p:stCondLst>
                                        </p:cTn>
                                        <p:tgtEl>
                                          <p:spTgt spid="757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1"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$100</a:t>
            </a:r>
          </a:p>
        </p:txBody>
      </p:sp>
      <p:sp>
        <p:nvSpPr>
          <p:cNvPr id="41988" name="Rectangle 4"/>
          <p:cNvSpPr>
            <a:spLocks noGrp="1" noChangeArrowheads="1"/>
          </p:cNvSpPr>
          <p:nvPr>
            <p:ph type="title" idx="4294967295"/>
          </p:nvPr>
        </p:nvSpPr>
        <p:spPr/>
        <p:txBody>
          <a:bodyPr/>
          <a:lstStyle/>
          <a:p>
            <a:r>
              <a:rPr lang="en-US" altLang="en-US" sz="800" smtClean="0">
                <a:solidFill>
                  <a:srgbClr val="005FBE"/>
                </a:solidFill>
              </a:rPr>
              <a:t>4-100</a:t>
            </a:r>
          </a:p>
        </p:txBody>
      </p:sp>
      <p:sp>
        <p:nvSpPr>
          <p:cNvPr id="41989" name="Rectangle 5"/>
          <p:cNvSpPr>
            <a:spLocks noChangeArrowheads="1"/>
          </p:cNvSpPr>
          <p:nvPr/>
        </p:nvSpPr>
        <p:spPr bwMode="auto">
          <a:xfrm>
            <a:off x="4343400" y="990600"/>
            <a:ext cx="47148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r>
              <a:rPr lang="en-US" altLang="en-US" sz="800"/>
              <a:t>1 - 100</a:t>
            </a:r>
          </a:p>
        </p:txBody>
      </p:sp>
      <p:sp>
        <p:nvSpPr>
          <p:cNvPr id="2" name="TextBox 1"/>
          <p:cNvSpPr txBox="1"/>
          <p:nvPr/>
        </p:nvSpPr>
        <p:spPr>
          <a:xfrm>
            <a:off x="1796935" y="2133600"/>
            <a:ext cx="5715000" cy="1938992"/>
          </a:xfrm>
          <a:prstGeom prst="rect">
            <a:avLst/>
          </a:prstGeom>
          <a:noFill/>
        </p:spPr>
        <p:txBody>
          <a:bodyPr wrap="square" rtlCol="0">
            <a:spAutoFit/>
          </a:bodyPr>
          <a:lstStyle/>
          <a:p>
            <a:pPr algn="ctr"/>
            <a:r>
              <a:rPr lang="en-US" sz="4000" dirty="0" smtClean="0">
                <a:solidFill>
                  <a:schemeClr val="bg1"/>
                </a:solidFill>
              </a:rPr>
              <a:t>This is the famous 13 day battle. This is where 250 defenders died.</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$100</a:t>
            </a:r>
          </a:p>
        </p:txBody>
      </p:sp>
      <p:sp>
        <p:nvSpPr>
          <p:cNvPr id="43012" name="Rectangle 4"/>
          <p:cNvSpPr>
            <a:spLocks noGrp="1" noChangeArrowheads="1"/>
          </p:cNvSpPr>
          <p:nvPr>
            <p:ph type="title" idx="4294967295"/>
          </p:nvPr>
        </p:nvSpPr>
        <p:spPr/>
        <p:txBody>
          <a:bodyPr/>
          <a:lstStyle/>
          <a:p>
            <a:r>
              <a:rPr lang="en-US" altLang="en-US" sz="800" smtClean="0">
                <a:solidFill>
                  <a:srgbClr val="005FBE"/>
                </a:solidFill>
              </a:rPr>
              <a:t>4-100A</a:t>
            </a:r>
          </a:p>
        </p:txBody>
      </p:sp>
      <p:sp>
        <p:nvSpPr>
          <p:cNvPr id="43013" name="Rectangle 5"/>
          <p:cNvSpPr>
            <a:spLocks noChangeArrowheads="1"/>
          </p:cNvSpPr>
          <p:nvPr/>
        </p:nvSpPr>
        <p:spPr bwMode="auto">
          <a:xfrm>
            <a:off x="4343400" y="990600"/>
            <a:ext cx="47148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r>
              <a:rPr lang="en-US" altLang="en-US" sz="800"/>
              <a:t>1 - 100</a:t>
            </a:r>
          </a:p>
        </p:txBody>
      </p:sp>
      <p:sp>
        <p:nvSpPr>
          <p:cNvPr id="43014" name="AutoShape 6">
            <a:hlinkClick r:id="rId3" action="ppaction://hlinksldjump" highlightClick="1"/>
          </p:cNvPr>
          <p:cNvSpPr>
            <a:spLocks noChangeArrowheads="1"/>
          </p:cNvSpPr>
          <p:nvPr/>
        </p:nvSpPr>
        <p:spPr bwMode="auto">
          <a:xfrm>
            <a:off x="0" y="2667000"/>
            <a:ext cx="9144000" cy="41910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endParaRPr lang="en-US"/>
          </a:p>
        </p:txBody>
      </p:sp>
      <p:sp>
        <p:nvSpPr>
          <p:cNvPr id="2" name="TextBox 1"/>
          <p:cNvSpPr txBox="1"/>
          <p:nvPr/>
        </p:nvSpPr>
        <p:spPr>
          <a:xfrm>
            <a:off x="1957388" y="2133600"/>
            <a:ext cx="5715000" cy="2308324"/>
          </a:xfrm>
          <a:prstGeom prst="rect">
            <a:avLst/>
          </a:prstGeom>
          <a:noFill/>
        </p:spPr>
        <p:txBody>
          <a:bodyPr wrap="square" rtlCol="0">
            <a:spAutoFit/>
          </a:bodyPr>
          <a:lstStyle/>
          <a:p>
            <a:pPr algn="ctr"/>
            <a:r>
              <a:rPr lang="en-US" sz="4800" dirty="0" smtClean="0">
                <a:solidFill>
                  <a:schemeClr val="bg1"/>
                </a:solidFill>
                <a:latin typeface="Lucida Calligraphy" panose="03010101010101010101" pitchFamily="66" charset="0"/>
              </a:rPr>
              <a:t>What was the Battle of the Alamo?</a:t>
            </a:r>
            <a:endParaRPr lang="en-US" sz="4800" dirty="0">
              <a:solidFill>
                <a:schemeClr val="bg1"/>
              </a:solidFill>
              <a:latin typeface="Lucida Calligraphy" panose="03010101010101010101" pitchFamily="66"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$200</a:t>
            </a:r>
          </a:p>
        </p:txBody>
      </p:sp>
      <p:sp>
        <p:nvSpPr>
          <p:cNvPr id="44036" name="Rectangle 4"/>
          <p:cNvSpPr>
            <a:spLocks noGrp="1" noChangeArrowheads="1"/>
          </p:cNvSpPr>
          <p:nvPr>
            <p:ph type="title" idx="4294967295"/>
          </p:nvPr>
        </p:nvSpPr>
        <p:spPr/>
        <p:txBody>
          <a:bodyPr/>
          <a:lstStyle/>
          <a:p>
            <a:r>
              <a:rPr lang="en-US" altLang="en-US" sz="800" smtClean="0">
                <a:solidFill>
                  <a:srgbClr val="005FBE"/>
                </a:solidFill>
              </a:rPr>
              <a:t>4-200</a:t>
            </a:r>
          </a:p>
        </p:txBody>
      </p:sp>
      <p:sp>
        <p:nvSpPr>
          <p:cNvPr id="2" name="TextBox 1"/>
          <p:cNvSpPr txBox="1"/>
          <p:nvPr/>
        </p:nvSpPr>
        <p:spPr>
          <a:xfrm>
            <a:off x="1028700" y="1981200"/>
            <a:ext cx="7010400" cy="2554545"/>
          </a:xfrm>
          <a:prstGeom prst="rect">
            <a:avLst/>
          </a:prstGeom>
          <a:noFill/>
        </p:spPr>
        <p:txBody>
          <a:bodyPr wrap="square" rtlCol="0">
            <a:spAutoFit/>
          </a:bodyPr>
          <a:lstStyle/>
          <a:p>
            <a:pPr algn="ctr"/>
            <a:r>
              <a:rPr lang="en-US" sz="4000" dirty="0" smtClean="0">
                <a:solidFill>
                  <a:schemeClr val="bg1"/>
                </a:solidFill>
              </a:rPr>
              <a:t>This battle is where Texans believed that there were mules carrying bags of silver to pay Cos’s soldiers at San Antonio. </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$200</a:t>
            </a:r>
          </a:p>
        </p:txBody>
      </p:sp>
      <p:sp>
        <p:nvSpPr>
          <p:cNvPr id="45060" name="Rectangle 4"/>
          <p:cNvSpPr>
            <a:spLocks noGrp="1" noChangeArrowheads="1"/>
          </p:cNvSpPr>
          <p:nvPr>
            <p:ph type="title" idx="4294967295"/>
          </p:nvPr>
        </p:nvSpPr>
        <p:spPr/>
        <p:txBody>
          <a:bodyPr/>
          <a:lstStyle/>
          <a:p>
            <a:r>
              <a:rPr lang="en-US" altLang="en-US" sz="800" smtClean="0">
                <a:solidFill>
                  <a:srgbClr val="005FBE"/>
                </a:solidFill>
              </a:rPr>
              <a:t>4-200A</a:t>
            </a:r>
          </a:p>
        </p:txBody>
      </p:sp>
      <p:sp>
        <p:nvSpPr>
          <p:cNvPr id="45061" name="Rectangle 5"/>
          <p:cNvSpPr>
            <a:spLocks noChangeArrowheads="1"/>
          </p:cNvSpPr>
          <p:nvPr/>
        </p:nvSpPr>
        <p:spPr bwMode="auto">
          <a:xfrm>
            <a:off x="4343400" y="990600"/>
            <a:ext cx="47148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r>
              <a:rPr lang="en-US" altLang="en-US" sz="800"/>
              <a:t>1 - 100</a:t>
            </a:r>
          </a:p>
        </p:txBody>
      </p:sp>
      <p:sp>
        <p:nvSpPr>
          <p:cNvPr id="45062" name="AutoShape 6">
            <a:hlinkClick r:id="rId3" action="ppaction://hlinksldjump" highlightClick="1"/>
          </p:cNvPr>
          <p:cNvSpPr>
            <a:spLocks noChangeArrowheads="1"/>
          </p:cNvSpPr>
          <p:nvPr/>
        </p:nvSpPr>
        <p:spPr bwMode="auto">
          <a:xfrm>
            <a:off x="0" y="1981200"/>
            <a:ext cx="9144000" cy="48768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endParaRPr lang="en-US"/>
          </a:p>
        </p:txBody>
      </p:sp>
      <p:sp>
        <p:nvSpPr>
          <p:cNvPr id="2" name="TextBox 1"/>
          <p:cNvSpPr txBox="1"/>
          <p:nvPr/>
        </p:nvSpPr>
        <p:spPr>
          <a:xfrm>
            <a:off x="1828800" y="2286000"/>
            <a:ext cx="5257800" cy="1754326"/>
          </a:xfrm>
          <a:prstGeom prst="rect">
            <a:avLst/>
          </a:prstGeom>
          <a:noFill/>
        </p:spPr>
        <p:txBody>
          <a:bodyPr wrap="square" rtlCol="0">
            <a:spAutoFit/>
          </a:bodyPr>
          <a:lstStyle/>
          <a:p>
            <a:pPr algn="ctr"/>
            <a:r>
              <a:rPr lang="en-US" sz="5400" dirty="0" smtClean="0">
                <a:solidFill>
                  <a:schemeClr val="bg1"/>
                </a:solidFill>
                <a:latin typeface="Lucida Calligraphy" panose="03010101010101010101" pitchFamily="66" charset="0"/>
              </a:rPr>
              <a:t>What was the Grass Fight?</a:t>
            </a:r>
            <a:endParaRPr lang="en-US" sz="5400" dirty="0">
              <a:solidFill>
                <a:schemeClr val="bg1"/>
              </a:solidFill>
              <a:latin typeface="Lucida Calligraphy" panose="03010101010101010101" pitchFamily="66"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$300</a:t>
            </a:r>
          </a:p>
        </p:txBody>
      </p:sp>
      <p:sp>
        <p:nvSpPr>
          <p:cNvPr id="46084" name="Rectangle 4"/>
          <p:cNvSpPr>
            <a:spLocks noGrp="1" noChangeArrowheads="1"/>
          </p:cNvSpPr>
          <p:nvPr>
            <p:ph type="title" idx="4294967295"/>
          </p:nvPr>
        </p:nvSpPr>
        <p:spPr/>
        <p:txBody>
          <a:bodyPr/>
          <a:lstStyle/>
          <a:p>
            <a:r>
              <a:rPr lang="en-US" altLang="en-US" sz="800" smtClean="0">
                <a:solidFill>
                  <a:srgbClr val="005FBE"/>
                </a:solidFill>
              </a:rPr>
              <a:t>4-300</a:t>
            </a:r>
          </a:p>
        </p:txBody>
      </p:sp>
      <p:sp>
        <p:nvSpPr>
          <p:cNvPr id="2" name="TextBox 1"/>
          <p:cNvSpPr txBox="1"/>
          <p:nvPr/>
        </p:nvSpPr>
        <p:spPr>
          <a:xfrm>
            <a:off x="1371600" y="1752600"/>
            <a:ext cx="6324600" cy="2554545"/>
          </a:xfrm>
          <a:prstGeom prst="rect">
            <a:avLst/>
          </a:prstGeom>
          <a:noFill/>
        </p:spPr>
        <p:txBody>
          <a:bodyPr wrap="square" rtlCol="0">
            <a:spAutoFit/>
          </a:bodyPr>
          <a:lstStyle/>
          <a:p>
            <a:pPr algn="ctr"/>
            <a:r>
              <a:rPr lang="en-US" sz="4000" dirty="0" smtClean="0">
                <a:solidFill>
                  <a:schemeClr val="bg1"/>
                </a:solidFill>
              </a:rPr>
              <a:t>This battle was where 7 Texans were killed and 60 were wounded during the fighting. </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$300</a:t>
            </a:r>
          </a:p>
        </p:txBody>
      </p:sp>
      <p:sp>
        <p:nvSpPr>
          <p:cNvPr id="47108" name="Rectangle 4"/>
          <p:cNvSpPr>
            <a:spLocks noGrp="1" noChangeArrowheads="1"/>
          </p:cNvSpPr>
          <p:nvPr>
            <p:ph type="title" idx="4294967295"/>
          </p:nvPr>
        </p:nvSpPr>
        <p:spPr/>
        <p:txBody>
          <a:bodyPr/>
          <a:lstStyle/>
          <a:p>
            <a:r>
              <a:rPr lang="en-US" altLang="en-US" sz="800" smtClean="0">
                <a:solidFill>
                  <a:srgbClr val="005FBE"/>
                </a:solidFill>
              </a:rPr>
              <a:t>4-300A</a:t>
            </a:r>
          </a:p>
        </p:txBody>
      </p:sp>
      <p:sp>
        <p:nvSpPr>
          <p:cNvPr id="47109" name="Rectangle 5"/>
          <p:cNvSpPr>
            <a:spLocks noChangeArrowheads="1"/>
          </p:cNvSpPr>
          <p:nvPr/>
        </p:nvSpPr>
        <p:spPr bwMode="auto">
          <a:xfrm>
            <a:off x="4343400" y="990600"/>
            <a:ext cx="47148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r>
              <a:rPr lang="en-US" altLang="en-US" sz="800"/>
              <a:t>1 - 100</a:t>
            </a:r>
          </a:p>
        </p:txBody>
      </p:sp>
      <p:sp>
        <p:nvSpPr>
          <p:cNvPr id="2" name="TextBox 1"/>
          <p:cNvSpPr txBox="1"/>
          <p:nvPr/>
        </p:nvSpPr>
        <p:spPr>
          <a:xfrm>
            <a:off x="1371600" y="2362200"/>
            <a:ext cx="6705600" cy="1569660"/>
          </a:xfrm>
          <a:prstGeom prst="rect">
            <a:avLst/>
          </a:prstGeom>
          <a:noFill/>
        </p:spPr>
        <p:txBody>
          <a:bodyPr wrap="square" rtlCol="0">
            <a:spAutoFit/>
          </a:bodyPr>
          <a:lstStyle/>
          <a:p>
            <a:pPr algn="ctr"/>
            <a:r>
              <a:rPr lang="en-US" sz="4800" dirty="0" smtClean="0">
                <a:solidFill>
                  <a:schemeClr val="bg1"/>
                </a:solidFill>
                <a:latin typeface="Lucida Calligraphy" panose="03010101010101010101" pitchFamily="66" charset="0"/>
              </a:rPr>
              <a:t>What was the Battle of </a:t>
            </a:r>
            <a:r>
              <a:rPr lang="en-US" sz="4800" dirty="0" err="1" smtClean="0">
                <a:solidFill>
                  <a:schemeClr val="bg1"/>
                </a:solidFill>
                <a:latin typeface="Lucida Calligraphy" panose="03010101010101010101" pitchFamily="66" charset="0"/>
              </a:rPr>
              <a:t>Coleto</a:t>
            </a:r>
            <a:r>
              <a:rPr lang="en-US" sz="4800" dirty="0" smtClean="0">
                <a:solidFill>
                  <a:schemeClr val="bg1"/>
                </a:solidFill>
                <a:latin typeface="Lucida Calligraphy" panose="03010101010101010101" pitchFamily="66" charset="0"/>
              </a:rPr>
              <a:t>?</a:t>
            </a:r>
            <a:endParaRPr lang="en-US" dirty="0">
              <a:solidFill>
                <a:schemeClr val="bg1"/>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$400</a:t>
            </a:r>
          </a:p>
        </p:txBody>
      </p:sp>
      <p:sp>
        <p:nvSpPr>
          <p:cNvPr id="48132" name="Rectangle 4"/>
          <p:cNvSpPr>
            <a:spLocks noGrp="1" noChangeArrowheads="1"/>
          </p:cNvSpPr>
          <p:nvPr>
            <p:ph type="title" idx="4294967295"/>
          </p:nvPr>
        </p:nvSpPr>
        <p:spPr/>
        <p:txBody>
          <a:bodyPr/>
          <a:lstStyle/>
          <a:p>
            <a:r>
              <a:rPr lang="en-US" altLang="en-US" sz="800" smtClean="0">
                <a:solidFill>
                  <a:srgbClr val="005FBE"/>
                </a:solidFill>
              </a:rPr>
              <a:t>4-400</a:t>
            </a:r>
          </a:p>
        </p:txBody>
      </p:sp>
      <p:sp>
        <p:nvSpPr>
          <p:cNvPr id="2" name="TextBox 1"/>
          <p:cNvSpPr txBox="1"/>
          <p:nvPr/>
        </p:nvSpPr>
        <p:spPr>
          <a:xfrm>
            <a:off x="2743200" y="1905000"/>
            <a:ext cx="4572000" cy="2862322"/>
          </a:xfrm>
          <a:prstGeom prst="rect">
            <a:avLst/>
          </a:prstGeom>
          <a:noFill/>
        </p:spPr>
        <p:txBody>
          <a:bodyPr wrap="square" rtlCol="0">
            <a:spAutoFit/>
          </a:bodyPr>
          <a:lstStyle/>
          <a:p>
            <a:pPr algn="ctr"/>
            <a:r>
              <a:rPr lang="en-US" sz="3600" dirty="0" smtClean="0">
                <a:solidFill>
                  <a:schemeClr val="bg1"/>
                </a:solidFill>
              </a:rPr>
              <a:t>This is the battle where they played the popular tune of the day, “Will You Come to the Bower?”</a:t>
            </a:r>
            <a:endParaRPr lang="en-US" sz="3600" dirty="0">
              <a:solidFill>
                <a:schemeClr val="bg1"/>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$400</a:t>
            </a:r>
          </a:p>
        </p:txBody>
      </p:sp>
      <p:sp>
        <p:nvSpPr>
          <p:cNvPr id="49157" name="Rectangle 5"/>
          <p:cNvSpPr>
            <a:spLocks noChangeArrowheads="1"/>
          </p:cNvSpPr>
          <p:nvPr/>
        </p:nvSpPr>
        <p:spPr bwMode="auto">
          <a:xfrm>
            <a:off x="4343400" y="990600"/>
            <a:ext cx="47148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r>
              <a:rPr lang="en-US" altLang="en-US" sz="800"/>
              <a:t>1 - 100</a:t>
            </a:r>
          </a:p>
        </p:txBody>
      </p:sp>
      <p:sp>
        <p:nvSpPr>
          <p:cNvPr id="49158" name="AutoShape 6">
            <a:hlinkClick r:id="rId3" action="ppaction://hlinksldjump" highlightClick="1"/>
          </p:cNvPr>
          <p:cNvSpPr>
            <a:spLocks noChangeArrowheads="1"/>
          </p:cNvSpPr>
          <p:nvPr/>
        </p:nvSpPr>
        <p:spPr bwMode="auto">
          <a:xfrm>
            <a:off x="0" y="1981200"/>
            <a:ext cx="9144000" cy="48768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endParaRPr lang="en-US"/>
          </a:p>
        </p:txBody>
      </p:sp>
      <p:sp>
        <p:nvSpPr>
          <p:cNvPr id="7" name="TextBox 6"/>
          <p:cNvSpPr txBox="1"/>
          <p:nvPr/>
        </p:nvSpPr>
        <p:spPr>
          <a:xfrm>
            <a:off x="1600200" y="2209800"/>
            <a:ext cx="6172200" cy="2585323"/>
          </a:xfrm>
          <a:prstGeom prst="rect">
            <a:avLst/>
          </a:prstGeom>
          <a:noFill/>
        </p:spPr>
        <p:txBody>
          <a:bodyPr wrap="square" rtlCol="0">
            <a:spAutoFit/>
          </a:bodyPr>
          <a:lstStyle/>
          <a:p>
            <a:pPr algn="ctr"/>
            <a:r>
              <a:rPr lang="en-US" sz="5400" dirty="0" smtClean="0">
                <a:solidFill>
                  <a:schemeClr val="bg1"/>
                </a:solidFill>
                <a:latin typeface="Lucida Calligraphy" panose="03010101010101010101" pitchFamily="66" charset="0"/>
              </a:rPr>
              <a:t>What is the Battle of San Jacinto? </a:t>
            </a:r>
            <a:endParaRPr lang="en-US" sz="5400" dirty="0">
              <a:solidFill>
                <a:schemeClr val="bg1"/>
              </a:solidFill>
              <a:latin typeface="Lucida Calligraphy" panose="03010101010101010101" pitchFamily="66"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$500</a:t>
            </a:r>
          </a:p>
        </p:txBody>
      </p:sp>
      <p:sp>
        <p:nvSpPr>
          <p:cNvPr id="50180" name="Rectangle 4"/>
          <p:cNvSpPr>
            <a:spLocks noGrp="1" noChangeArrowheads="1"/>
          </p:cNvSpPr>
          <p:nvPr>
            <p:ph type="title" idx="4294967295"/>
          </p:nvPr>
        </p:nvSpPr>
        <p:spPr/>
        <p:txBody>
          <a:bodyPr/>
          <a:lstStyle/>
          <a:p>
            <a:r>
              <a:rPr lang="en-US" altLang="en-US" sz="800" smtClean="0">
                <a:solidFill>
                  <a:srgbClr val="005FBE"/>
                </a:solidFill>
              </a:rPr>
              <a:t>4-500</a:t>
            </a:r>
          </a:p>
        </p:txBody>
      </p:sp>
      <p:sp>
        <p:nvSpPr>
          <p:cNvPr id="2" name="TextBox 1"/>
          <p:cNvSpPr txBox="1"/>
          <p:nvPr/>
        </p:nvSpPr>
        <p:spPr>
          <a:xfrm>
            <a:off x="1828800" y="1981200"/>
            <a:ext cx="5715000" cy="2308324"/>
          </a:xfrm>
          <a:prstGeom prst="rect">
            <a:avLst/>
          </a:prstGeom>
          <a:noFill/>
        </p:spPr>
        <p:txBody>
          <a:bodyPr wrap="square" rtlCol="0">
            <a:spAutoFit/>
          </a:bodyPr>
          <a:lstStyle/>
          <a:p>
            <a:pPr algn="ctr"/>
            <a:r>
              <a:rPr lang="en-US" sz="3600" dirty="0" smtClean="0">
                <a:solidFill>
                  <a:schemeClr val="bg1"/>
                </a:solidFill>
                <a:cs typeface="Times New Roman" panose="02020603050405020304" pitchFamily="18" charset="0"/>
              </a:rPr>
              <a:t>Senora </a:t>
            </a:r>
            <a:r>
              <a:rPr lang="en-US" sz="3600" dirty="0" err="1" smtClean="0">
                <a:solidFill>
                  <a:schemeClr val="bg1"/>
                </a:solidFill>
                <a:cs typeface="Times New Roman" panose="02020603050405020304" pitchFamily="18" charset="0"/>
              </a:rPr>
              <a:t>Francita</a:t>
            </a:r>
            <a:r>
              <a:rPr lang="en-US" sz="3600" dirty="0" smtClean="0">
                <a:solidFill>
                  <a:schemeClr val="bg1"/>
                </a:solidFill>
                <a:cs typeface="Times New Roman" panose="02020603050405020304" pitchFamily="18" charset="0"/>
              </a:rPr>
              <a:t> </a:t>
            </a:r>
            <a:r>
              <a:rPr lang="en-US" sz="3600" dirty="0" err="1" smtClean="0">
                <a:solidFill>
                  <a:schemeClr val="bg1"/>
                </a:solidFill>
                <a:cs typeface="Times New Roman" panose="02020603050405020304" pitchFamily="18" charset="0"/>
              </a:rPr>
              <a:t>Alavez</a:t>
            </a:r>
            <a:r>
              <a:rPr lang="en-US" sz="3600" dirty="0" smtClean="0">
                <a:solidFill>
                  <a:schemeClr val="bg1"/>
                </a:solidFill>
                <a:cs typeface="Times New Roman" panose="02020603050405020304" pitchFamily="18" charset="0"/>
              </a:rPr>
              <a:t> helped care for the Texans during their imprisonment after this battle.</a:t>
            </a:r>
            <a:endParaRPr lang="en-US" sz="3600" dirty="0">
              <a:solidFill>
                <a:schemeClr val="bg1"/>
              </a:solidFill>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$500</a:t>
            </a:r>
          </a:p>
        </p:txBody>
      </p:sp>
      <p:sp>
        <p:nvSpPr>
          <p:cNvPr id="51204" name="Rectangle 4"/>
          <p:cNvSpPr>
            <a:spLocks noGrp="1" noChangeArrowheads="1"/>
          </p:cNvSpPr>
          <p:nvPr>
            <p:ph type="title" idx="4294967295"/>
          </p:nvPr>
        </p:nvSpPr>
        <p:spPr/>
        <p:txBody>
          <a:bodyPr/>
          <a:lstStyle/>
          <a:p>
            <a:r>
              <a:rPr lang="en-US" altLang="en-US" sz="800" dirty="0" smtClean="0">
                <a:solidFill>
                  <a:srgbClr val="005FBE"/>
                </a:solidFill>
              </a:rPr>
              <a:t>4-500A</a:t>
            </a:r>
          </a:p>
        </p:txBody>
      </p:sp>
      <p:sp>
        <p:nvSpPr>
          <p:cNvPr id="51205" name="Rectangle 5"/>
          <p:cNvSpPr>
            <a:spLocks noChangeArrowheads="1"/>
          </p:cNvSpPr>
          <p:nvPr/>
        </p:nvSpPr>
        <p:spPr bwMode="auto">
          <a:xfrm>
            <a:off x="4343400" y="990600"/>
            <a:ext cx="47148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r>
              <a:rPr lang="en-US" altLang="en-US" sz="800"/>
              <a:t>1 - 100</a:t>
            </a:r>
          </a:p>
        </p:txBody>
      </p:sp>
      <p:sp>
        <p:nvSpPr>
          <p:cNvPr id="2" name="TextBox 1"/>
          <p:cNvSpPr txBox="1"/>
          <p:nvPr/>
        </p:nvSpPr>
        <p:spPr>
          <a:xfrm>
            <a:off x="1752600" y="2209800"/>
            <a:ext cx="5867400" cy="2862322"/>
          </a:xfrm>
          <a:prstGeom prst="rect">
            <a:avLst/>
          </a:prstGeom>
          <a:noFill/>
        </p:spPr>
        <p:txBody>
          <a:bodyPr wrap="square" rtlCol="0">
            <a:spAutoFit/>
          </a:bodyPr>
          <a:lstStyle/>
          <a:p>
            <a:pPr algn="ctr"/>
            <a:r>
              <a:rPr lang="en-US" sz="6000" dirty="0" smtClean="0">
                <a:solidFill>
                  <a:schemeClr val="bg1"/>
                </a:solidFill>
                <a:latin typeface="Lucida Calligraphy" panose="03010101010101010101" pitchFamily="66" charset="0"/>
              </a:rPr>
              <a:t>What was the Battle of Goliad?</a:t>
            </a:r>
            <a:endParaRPr lang="en-US" sz="6000" dirty="0">
              <a:solidFill>
                <a:schemeClr val="bg1"/>
              </a:solidFill>
              <a:latin typeface="Lucida Calligraphy" panose="03010101010101010101"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9" name="WordArt 5"/>
          <p:cNvSpPr>
            <a:spLocks noChangeArrowheads="1" noChangeShapeType="1" noTextEdit="1"/>
          </p:cNvSpPr>
          <p:nvPr/>
        </p:nvSpPr>
        <p:spPr bwMode="auto">
          <a:xfrm>
            <a:off x="1447800" y="2590800"/>
            <a:ext cx="6172200" cy="1371600"/>
          </a:xfrm>
          <a:prstGeom prst="rect">
            <a:avLst/>
          </a:prstGeom>
        </p:spPr>
        <p:txBody>
          <a:bodyPr wrap="none" fromWordArt="1">
            <a:prstTxWarp prst="textPlain">
              <a:avLst>
                <a:gd name="adj" fmla="val 50000"/>
              </a:avLst>
            </a:prstTxWarp>
          </a:bodyPr>
          <a:lstStyle/>
          <a:p>
            <a:pPr algn="ctr"/>
            <a:r>
              <a:rPr lang="en-US" sz="3600" b="1" kern="10">
                <a:ln w="9525">
                  <a:solidFill>
                    <a:srgbClr val="000000"/>
                  </a:solidFill>
                  <a:round/>
                  <a:headEnd/>
                  <a:tailEnd/>
                </a:ln>
                <a:solidFill>
                  <a:srgbClr val="FFFFFF"/>
                </a:solidFill>
                <a:cs typeface="Times New Roman" panose="02020603050405020304" pitchFamily="18" charset="0"/>
              </a:rPr>
              <a:t>Groups</a:t>
            </a:r>
          </a:p>
        </p:txBody>
      </p:sp>
      <p:sp>
        <p:nvSpPr>
          <p:cNvPr id="6147" name="TextBox 1"/>
          <p:cNvSpPr txBox="1">
            <a:spLocks noChangeArrowheads="1"/>
          </p:cNvSpPr>
          <p:nvPr/>
        </p:nvSpPr>
        <p:spPr bwMode="auto">
          <a:xfrm>
            <a:off x="1447800" y="4267200"/>
            <a:ext cx="6705600"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r>
              <a:rPr lang="en-US" dirty="0">
                <a:solidFill>
                  <a:schemeClr val="bg1"/>
                </a:solidFill>
              </a:rPr>
              <a:t>Rules:</a:t>
            </a:r>
          </a:p>
          <a:p>
            <a:r>
              <a:rPr lang="en-US" dirty="0">
                <a:solidFill>
                  <a:schemeClr val="bg1"/>
                </a:solidFill>
              </a:rPr>
              <a:t>You will be given certain information about a specific group involved with the Texas Revolution. This may be the people within the group, the roles, and/or the effects on Texas. You will answer with the  “</a:t>
            </a:r>
            <a:r>
              <a:rPr lang="en-US" dirty="0" smtClean="0">
                <a:solidFill>
                  <a:schemeClr val="bg1"/>
                </a:solidFill>
              </a:rPr>
              <a:t>What was  </a:t>
            </a:r>
            <a:r>
              <a:rPr lang="en-US" dirty="0">
                <a:solidFill>
                  <a:schemeClr val="bg1"/>
                </a:solidFill>
              </a:rPr>
              <a:t>______ </a:t>
            </a:r>
            <a:r>
              <a:rPr lang="en-US" dirty="0" smtClean="0">
                <a:solidFill>
                  <a:schemeClr val="bg1"/>
                </a:solidFill>
              </a:rPr>
              <a:t>?”</a:t>
            </a:r>
            <a:endParaRPr lang="en-US" dirty="0">
              <a:solidFill>
                <a:schemeClr val="bg1"/>
              </a:solidFill>
            </a:endParaRPr>
          </a:p>
        </p:txBody>
      </p:sp>
    </p:spTree>
  </p:cSld>
  <p:clrMapOvr>
    <a:masterClrMapping/>
  </p:clrMapOvr>
  <p:transition advTm="3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0" fill="hold" grpId="0" nodeType="afterEffect">
                                  <p:stCondLst>
                                    <p:cond delay="1000"/>
                                  </p:stCondLst>
                                  <p:childTnLst>
                                    <p:set>
                                      <p:cBhvr>
                                        <p:cTn id="6" dur="1" fill="hold">
                                          <p:stCondLst>
                                            <p:cond delay="499"/>
                                          </p:stCondLst>
                                        </p:cTn>
                                        <p:tgtEl>
                                          <p:spTgt spid="727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9"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$100</a:t>
            </a:r>
          </a:p>
        </p:txBody>
      </p:sp>
      <p:sp>
        <p:nvSpPr>
          <p:cNvPr id="52228" name="Rectangle 4"/>
          <p:cNvSpPr>
            <a:spLocks noGrp="1" noChangeArrowheads="1"/>
          </p:cNvSpPr>
          <p:nvPr>
            <p:ph type="title" idx="4294967295"/>
          </p:nvPr>
        </p:nvSpPr>
        <p:spPr/>
        <p:txBody>
          <a:bodyPr/>
          <a:lstStyle/>
          <a:p>
            <a:r>
              <a:rPr lang="en-US" altLang="en-US" sz="800" smtClean="0">
                <a:solidFill>
                  <a:srgbClr val="005FBE"/>
                </a:solidFill>
              </a:rPr>
              <a:t>5-100</a:t>
            </a:r>
          </a:p>
        </p:txBody>
      </p:sp>
      <p:sp>
        <p:nvSpPr>
          <p:cNvPr id="52229" name="Rectangle 5"/>
          <p:cNvSpPr>
            <a:spLocks noChangeArrowheads="1"/>
          </p:cNvSpPr>
          <p:nvPr/>
        </p:nvSpPr>
        <p:spPr bwMode="auto">
          <a:xfrm>
            <a:off x="4343400" y="990600"/>
            <a:ext cx="47148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r>
              <a:rPr lang="en-US" altLang="en-US" sz="800"/>
              <a:t>1 - 100</a:t>
            </a:r>
          </a:p>
        </p:txBody>
      </p:sp>
      <p:sp>
        <p:nvSpPr>
          <p:cNvPr id="7" name="TextBox 6"/>
          <p:cNvSpPr txBox="1"/>
          <p:nvPr/>
        </p:nvSpPr>
        <p:spPr>
          <a:xfrm>
            <a:off x="1233488" y="2743200"/>
            <a:ext cx="7162800" cy="1107996"/>
          </a:xfrm>
          <a:prstGeom prst="rect">
            <a:avLst/>
          </a:prstGeom>
          <a:noFill/>
        </p:spPr>
        <p:txBody>
          <a:bodyPr wrap="square" rtlCol="0">
            <a:spAutoFit/>
          </a:bodyPr>
          <a:lstStyle/>
          <a:p>
            <a:pPr algn="ctr"/>
            <a:r>
              <a:rPr lang="en-US" sz="6600" dirty="0" smtClean="0">
                <a:solidFill>
                  <a:schemeClr val="bg1"/>
                </a:solidFill>
              </a:rPr>
              <a:t>“Victory or Death!”</a:t>
            </a:r>
            <a:endParaRPr lang="en-US" sz="6600" dirty="0">
              <a:solidFill>
                <a:schemeClr val="bg1"/>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$100</a:t>
            </a:r>
          </a:p>
        </p:txBody>
      </p:sp>
      <p:sp>
        <p:nvSpPr>
          <p:cNvPr id="53252" name="Rectangle 4"/>
          <p:cNvSpPr>
            <a:spLocks noGrp="1" noChangeArrowheads="1"/>
          </p:cNvSpPr>
          <p:nvPr>
            <p:ph type="title" idx="4294967295"/>
          </p:nvPr>
        </p:nvSpPr>
        <p:spPr/>
        <p:txBody>
          <a:bodyPr/>
          <a:lstStyle/>
          <a:p>
            <a:r>
              <a:rPr lang="en-US" altLang="en-US" sz="800" dirty="0" smtClean="0">
                <a:solidFill>
                  <a:srgbClr val="005FBE"/>
                </a:solidFill>
              </a:rPr>
              <a:t>5-100A</a:t>
            </a:r>
          </a:p>
        </p:txBody>
      </p:sp>
      <p:sp>
        <p:nvSpPr>
          <p:cNvPr id="53253" name="Rectangle 5"/>
          <p:cNvSpPr>
            <a:spLocks noChangeArrowheads="1"/>
          </p:cNvSpPr>
          <p:nvPr/>
        </p:nvSpPr>
        <p:spPr bwMode="auto">
          <a:xfrm>
            <a:off x="4343400" y="990600"/>
            <a:ext cx="47148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r>
              <a:rPr lang="en-US" altLang="en-US" sz="800"/>
              <a:t>1 - 100</a:t>
            </a:r>
          </a:p>
        </p:txBody>
      </p:sp>
      <p:sp>
        <p:nvSpPr>
          <p:cNvPr id="8" name="TextBox 7"/>
          <p:cNvSpPr txBox="1"/>
          <p:nvPr/>
        </p:nvSpPr>
        <p:spPr>
          <a:xfrm>
            <a:off x="1385455" y="1226891"/>
            <a:ext cx="6934200" cy="5078313"/>
          </a:xfrm>
          <a:prstGeom prst="rect">
            <a:avLst/>
          </a:prstGeom>
          <a:noFill/>
        </p:spPr>
        <p:txBody>
          <a:bodyPr wrap="square" rtlCol="0">
            <a:spAutoFit/>
          </a:bodyPr>
          <a:lstStyle/>
          <a:p>
            <a:r>
              <a:rPr lang="en-US" sz="3600" dirty="0" smtClean="0">
                <a:solidFill>
                  <a:schemeClr val="bg1"/>
                </a:solidFill>
                <a:latin typeface="Lucida Calligraphy" panose="03010101010101010101" pitchFamily="66" charset="0"/>
              </a:rPr>
              <a:t>William Barret Travis wrote this in his letter to the People of Texas and all Americans. This quote means that he was determined and willing to die like a soldier in the honor of his country, Texas.</a:t>
            </a:r>
            <a:endParaRPr lang="en-US" sz="3600" dirty="0">
              <a:solidFill>
                <a:schemeClr val="bg1"/>
              </a:solidFill>
              <a:latin typeface="Lucida Calligraphy" panose="03010101010101010101" pitchFamily="66"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$200</a:t>
            </a:r>
          </a:p>
        </p:txBody>
      </p:sp>
      <p:sp>
        <p:nvSpPr>
          <p:cNvPr id="7" name="TextBox 6"/>
          <p:cNvSpPr txBox="1"/>
          <p:nvPr/>
        </p:nvSpPr>
        <p:spPr>
          <a:xfrm>
            <a:off x="1219200" y="1981200"/>
            <a:ext cx="7239000" cy="2123658"/>
          </a:xfrm>
          <a:prstGeom prst="rect">
            <a:avLst/>
          </a:prstGeom>
          <a:noFill/>
        </p:spPr>
        <p:txBody>
          <a:bodyPr wrap="square" rtlCol="0">
            <a:spAutoFit/>
          </a:bodyPr>
          <a:lstStyle/>
          <a:p>
            <a:pPr algn="ctr"/>
            <a:r>
              <a:rPr lang="en-US" sz="6600" dirty="0" smtClean="0">
                <a:solidFill>
                  <a:schemeClr val="bg1"/>
                </a:solidFill>
              </a:rPr>
              <a:t>“Remember the Alamo!”</a:t>
            </a:r>
            <a:endParaRPr lang="en-US" sz="6600" dirty="0">
              <a:solidFill>
                <a:schemeClr val="bg1"/>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$200</a:t>
            </a:r>
          </a:p>
        </p:txBody>
      </p:sp>
      <p:sp>
        <p:nvSpPr>
          <p:cNvPr id="55300" name="Rectangle 4"/>
          <p:cNvSpPr>
            <a:spLocks noGrp="1" noChangeArrowheads="1"/>
          </p:cNvSpPr>
          <p:nvPr>
            <p:ph type="title" idx="4294967295"/>
          </p:nvPr>
        </p:nvSpPr>
        <p:spPr/>
        <p:txBody>
          <a:bodyPr/>
          <a:lstStyle/>
          <a:p>
            <a:r>
              <a:rPr lang="en-US" altLang="en-US" sz="800" smtClean="0">
                <a:solidFill>
                  <a:srgbClr val="005FBE"/>
                </a:solidFill>
              </a:rPr>
              <a:t>5-200A</a:t>
            </a:r>
          </a:p>
        </p:txBody>
      </p:sp>
      <p:sp>
        <p:nvSpPr>
          <p:cNvPr id="55301" name="Rectangle 5"/>
          <p:cNvSpPr>
            <a:spLocks noChangeArrowheads="1"/>
          </p:cNvSpPr>
          <p:nvPr/>
        </p:nvSpPr>
        <p:spPr bwMode="auto">
          <a:xfrm>
            <a:off x="4343400" y="990600"/>
            <a:ext cx="47148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r>
              <a:rPr lang="en-US" altLang="en-US" sz="800"/>
              <a:t>1 - 100</a:t>
            </a:r>
          </a:p>
        </p:txBody>
      </p:sp>
      <p:sp>
        <p:nvSpPr>
          <p:cNvPr id="55302" name="AutoShape 6">
            <a:hlinkClick r:id="rId3" action="ppaction://hlinksldjump" highlightClick="1"/>
          </p:cNvPr>
          <p:cNvSpPr>
            <a:spLocks noChangeArrowheads="1"/>
          </p:cNvSpPr>
          <p:nvPr/>
        </p:nvSpPr>
        <p:spPr bwMode="auto">
          <a:xfrm>
            <a:off x="0" y="2743200"/>
            <a:ext cx="9144000" cy="41148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endParaRPr lang="en-US"/>
          </a:p>
        </p:txBody>
      </p:sp>
      <p:sp>
        <p:nvSpPr>
          <p:cNvPr id="2" name="TextBox 1"/>
          <p:cNvSpPr txBox="1"/>
          <p:nvPr/>
        </p:nvSpPr>
        <p:spPr>
          <a:xfrm>
            <a:off x="1028700" y="868047"/>
            <a:ext cx="7239000" cy="5509200"/>
          </a:xfrm>
          <a:prstGeom prst="rect">
            <a:avLst/>
          </a:prstGeom>
          <a:noFill/>
        </p:spPr>
        <p:txBody>
          <a:bodyPr wrap="square" rtlCol="0">
            <a:spAutoFit/>
          </a:bodyPr>
          <a:lstStyle/>
          <a:p>
            <a:pPr algn="ctr"/>
            <a:r>
              <a:rPr lang="en-US" sz="4400" dirty="0" smtClean="0">
                <a:solidFill>
                  <a:schemeClr val="bg1"/>
                </a:solidFill>
                <a:latin typeface="Lucida Calligraphy" panose="03010101010101010101" pitchFamily="66" charset="0"/>
              </a:rPr>
              <a:t>The Texans in Houston’s army cried this. This quote became the battle cry for Houston’s army. It inspired other Texans to carry on the struggle. </a:t>
            </a:r>
            <a:endParaRPr lang="en-US" sz="4000" dirty="0">
              <a:solidFill>
                <a:schemeClr val="bg1"/>
              </a:solidFill>
              <a:latin typeface="Lucida Calligraphy" panose="03010101010101010101" pitchFamily="66"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$300</a:t>
            </a:r>
          </a:p>
        </p:txBody>
      </p:sp>
      <p:sp>
        <p:nvSpPr>
          <p:cNvPr id="56324" name="Rectangle 4"/>
          <p:cNvSpPr>
            <a:spLocks noGrp="1" noChangeArrowheads="1"/>
          </p:cNvSpPr>
          <p:nvPr>
            <p:ph type="title" idx="4294967295"/>
          </p:nvPr>
        </p:nvSpPr>
        <p:spPr/>
        <p:txBody>
          <a:bodyPr/>
          <a:lstStyle/>
          <a:p>
            <a:r>
              <a:rPr lang="en-US" altLang="en-US" sz="800" smtClean="0">
                <a:solidFill>
                  <a:srgbClr val="005FBE"/>
                </a:solidFill>
              </a:rPr>
              <a:t>5-300</a:t>
            </a:r>
          </a:p>
        </p:txBody>
      </p:sp>
      <p:sp>
        <p:nvSpPr>
          <p:cNvPr id="5" name="TextBox 4"/>
          <p:cNvSpPr txBox="1"/>
          <p:nvPr/>
        </p:nvSpPr>
        <p:spPr>
          <a:xfrm>
            <a:off x="1905000" y="2057400"/>
            <a:ext cx="5943600" cy="3170099"/>
          </a:xfrm>
          <a:prstGeom prst="rect">
            <a:avLst/>
          </a:prstGeom>
          <a:noFill/>
        </p:spPr>
        <p:txBody>
          <a:bodyPr wrap="square" rtlCol="0">
            <a:spAutoFit/>
          </a:bodyPr>
          <a:lstStyle/>
          <a:p>
            <a:r>
              <a:rPr lang="en-US" sz="4000" dirty="0" smtClean="0">
                <a:solidFill>
                  <a:schemeClr val="bg1"/>
                </a:solidFill>
              </a:rPr>
              <a:t>“War is our only recourse. There is no other remedy. We must defend our rights, ourselves, and our country by force of arms.”</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$300</a:t>
            </a:r>
          </a:p>
        </p:txBody>
      </p:sp>
      <p:sp>
        <p:nvSpPr>
          <p:cNvPr id="57348" name="Rectangle 4"/>
          <p:cNvSpPr>
            <a:spLocks noGrp="1" noChangeArrowheads="1"/>
          </p:cNvSpPr>
          <p:nvPr>
            <p:ph type="title" idx="4294967295"/>
          </p:nvPr>
        </p:nvSpPr>
        <p:spPr/>
        <p:txBody>
          <a:bodyPr/>
          <a:lstStyle/>
          <a:p>
            <a:r>
              <a:rPr lang="en-US" altLang="en-US" sz="800" smtClean="0">
                <a:solidFill>
                  <a:srgbClr val="005FBE"/>
                </a:solidFill>
              </a:rPr>
              <a:t>5-300A</a:t>
            </a:r>
          </a:p>
        </p:txBody>
      </p:sp>
      <p:sp>
        <p:nvSpPr>
          <p:cNvPr id="57349" name="Rectangle 5"/>
          <p:cNvSpPr>
            <a:spLocks noChangeArrowheads="1"/>
          </p:cNvSpPr>
          <p:nvPr/>
        </p:nvSpPr>
        <p:spPr bwMode="auto">
          <a:xfrm>
            <a:off x="4343400" y="990600"/>
            <a:ext cx="47148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r>
              <a:rPr lang="en-US" altLang="en-US" sz="800"/>
              <a:t>1 - 100</a:t>
            </a:r>
          </a:p>
        </p:txBody>
      </p:sp>
      <p:sp>
        <p:nvSpPr>
          <p:cNvPr id="2" name="TextBox 1"/>
          <p:cNvSpPr txBox="1"/>
          <p:nvPr/>
        </p:nvSpPr>
        <p:spPr>
          <a:xfrm>
            <a:off x="1395153" y="1676400"/>
            <a:ext cx="6096000" cy="3785652"/>
          </a:xfrm>
          <a:prstGeom prst="rect">
            <a:avLst/>
          </a:prstGeom>
          <a:noFill/>
        </p:spPr>
        <p:txBody>
          <a:bodyPr wrap="square" rtlCol="0">
            <a:spAutoFit/>
          </a:bodyPr>
          <a:lstStyle/>
          <a:p>
            <a:r>
              <a:rPr lang="en-US" sz="4000" dirty="0" smtClean="0">
                <a:solidFill>
                  <a:schemeClr val="bg1"/>
                </a:solidFill>
                <a:latin typeface="Lucida Calligraphy" panose="03010101010101010101" pitchFamily="66" charset="0"/>
              </a:rPr>
              <a:t>Stephen F. Austin said this is urged the people to unite.  He had said this when he had believed that the time had come to act. </a:t>
            </a:r>
            <a:endParaRPr lang="en-US" sz="4000" dirty="0">
              <a:solidFill>
                <a:schemeClr val="bg1"/>
              </a:solidFill>
              <a:latin typeface="Lucida Calligraphy" panose="03010101010101010101" pitchFamily="66"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WordArt 2"/>
          <p:cNvSpPr>
            <a:spLocks noChangeArrowheads="1" noChangeShapeType="1" noTextEdit="1"/>
          </p:cNvSpPr>
          <p:nvPr/>
        </p:nvSpPr>
        <p:spPr bwMode="auto">
          <a:xfrm>
            <a:off x="1905000" y="914400"/>
            <a:ext cx="5562600" cy="4953000"/>
          </a:xfrm>
          <a:prstGeom prst="rect">
            <a:avLst/>
          </a:prstGeom>
        </p:spPr>
        <p:txBody>
          <a:bodyPr wrap="none" fromWordArt="1">
            <a:prstTxWarp prst="textPlain">
              <a:avLst>
                <a:gd name="adj" fmla="val 50000"/>
              </a:avLst>
            </a:prstTxWarp>
          </a:bodyPr>
          <a:lstStyle/>
          <a:p>
            <a:pPr algn="ctr"/>
            <a:endParaRPr lang="en-US" sz="3600" b="1" kern="10" dirty="0">
              <a:ln w="9525">
                <a:solidFill>
                  <a:srgbClr val="000000"/>
                </a:solidFill>
                <a:round/>
                <a:headEnd/>
                <a:tailEnd/>
              </a:ln>
              <a:solidFill>
                <a:srgbClr val="FFFFFF"/>
              </a:solidFill>
              <a:cs typeface="Times New Roman" panose="02020603050405020304" pitchFamily="18" charset="0"/>
            </a:endParaRPr>
          </a:p>
        </p:txBody>
      </p:sp>
      <p:sp>
        <p:nvSpPr>
          <p:cNvPr id="58371"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$400</a:t>
            </a:r>
          </a:p>
        </p:txBody>
      </p:sp>
      <p:sp>
        <p:nvSpPr>
          <p:cNvPr id="2" name="TextBox 1"/>
          <p:cNvSpPr txBox="1"/>
          <p:nvPr/>
        </p:nvSpPr>
        <p:spPr>
          <a:xfrm>
            <a:off x="1714500" y="1498074"/>
            <a:ext cx="5943600" cy="3785652"/>
          </a:xfrm>
          <a:prstGeom prst="rect">
            <a:avLst/>
          </a:prstGeom>
          <a:noFill/>
        </p:spPr>
        <p:txBody>
          <a:bodyPr wrap="square" rtlCol="0">
            <a:spAutoFit/>
          </a:bodyPr>
          <a:lstStyle/>
          <a:p>
            <a:r>
              <a:rPr lang="en-US" sz="4000" dirty="0" smtClean="0">
                <a:solidFill>
                  <a:schemeClr val="bg1"/>
                </a:solidFill>
              </a:rPr>
              <a:t>“His voice is still ringing in my old deaf ears as he repeatedly admonished us. Keep under cover boys and reserve your fire; we haven’t a man to spare.”</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$400</a:t>
            </a:r>
          </a:p>
        </p:txBody>
      </p:sp>
      <p:sp>
        <p:nvSpPr>
          <p:cNvPr id="59396" name="Rectangle 4"/>
          <p:cNvSpPr>
            <a:spLocks noGrp="1" noChangeArrowheads="1"/>
          </p:cNvSpPr>
          <p:nvPr>
            <p:ph type="title" idx="4294967295"/>
          </p:nvPr>
        </p:nvSpPr>
        <p:spPr/>
        <p:txBody>
          <a:bodyPr/>
          <a:lstStyle/>
          <a:p>
            <a:r>
              <a:rPr lang="en-US" altLang="en-US" sz="800" smtClean="0">
                <a:solidFill>
                  <a:srgbClr val="005FBE"/>
                </a:solidFill>
              </a:rPr>
              <a:t>5-400A</a:t>
            </a:r>
          </a:p>
        </p:txBody>
      </p:sp>
      <p:sp>
        <p:nvSpPr>
          <p:cNvPr id="59397" name="Rectangle 5"/>
          <p:cNvSpPr>
            <a:spLocks noChangeArrowheads="1"/>
          </p:cNvSpPr>
          <p:nvPr/>
        </p:nvSpPr>
        <p:spPr bwMode="auto">
          <a:xfrm>
            <a:off x="4343400" y="990600"/>
            <a:ext cx="47148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r>
              <a:rPr lang="en-US" altLang="en-US" sz="800"/>
              <a:t>1 - 100</a:t>
            </a:r>
          </a:p>
        </p:txBody>
      </p:sp>
      <p:sp>
        <p:nvSpPr>
          <p:cNvPr id="2" name="TextBox 1"/>
          <p:cNvSpPr txBox="1"/>
          <p:nvPr/>
        </p:nvSpPr>
        <p:spPr>
          <a:xfrm>
            <a:off x="1092994" y="1981200"/>
            <a:ext cx="6972300" cy="2862322"/>
          </a:xfrm>
          <a:prstGeom prst="rect">
            <a:avLst/>
          </a:prstGeom>
          <a:noFill/>
        </p:spPr>
        <p:txBody>
          <a:bodyPr wrap="square" rtlCol="0">
            <a:spAutoFit/>
          </a:bodyPr>
          <a:lstStyle/>
          <a:p>
            <a:pPr algn="ctr"/>
            <a:r>
              <a:rPr lang="en-US" sz="3600" dirty="0" smtClean="0">
                <a:solidFill>
                  <a:schemeClr val="bg1"/>
                </a:solidFill>
                <a:latin typeface="Lucida Calligraphy" panose="03010101010101010101" pitchFamily="66" charset="0"/>
              </a:rPr>
              <a:t>Noah </a:t>
            </a:r>
            <a:r>
              <a:rPr lang="en-US" sz="3600" dirty="0" err="1" smtClean="0">
                <a:solidFill>
                  <a:schemeClr val="bg1"/>
                </a:solidFill>
                <a:latin typeface="Lucida Calligraphy" panose="03010101010101010101" pitchFamily="66" charset="0"/>
              </a:rPr>
              <a:t>Smithwick</a:t>
            </a:r>
            <a:r>
              <a:rPr lang="en-US" sz="3600" dirty="0" smtClean="0">
                <a:solidFill>
                  <a:schemeClr val="bg1"/>
                </a:solidFill>
                <a:latin typeface="Lucida Calligraphy" panose="03010101010101010101" pitchFamily="66" charset="0"/>
              </a:rPr>
              <a:t>, a diarist, had wrote this quote after the Battle of Concepcion. This is describing Bowie’s leadership</a:t>
            </a:r>
            <a:r>
              <a:rPr lang="en-US" dirty="0" smtClean="0">
                <a:solidFill>
                  <a:schemeClr val="bg1"/>
                </a:solidFill>
                <a:latin typeface="Lucida Calligraphy" panose="03010101010101010101" pitchFamily="66" charset="0"/>
              </a:rPr>
              <a:t>.</a:t>
            </a:r>
            <a:endParaRPr lang="en-US" dirty="0">
              <a:solidFill>
                <a:schemeClr val="bg1"/>
              </a:solidFill>
              <a:latin typeface="Lucida Calligraphy" panose="03010101010101010101" pitchFamily="66"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$500</a:t>
            </a:r>
          </a:p>
        </p:txBody>
      </p:sp>
      <p:sp>
        <p:nvSpPr>
          <p:cNvPr id="60420" name="Rectangle 4"/>
          <p:cNvSpPr>
            <a:spLocks noGrp="1" noChangeArrowheads="1"/>
          </p:cNvSpPr>
          <p:nvPr>
            <p:ph type="title" idx="4294967295"/>
          </p:nvPr>
        </p:nvSpPr>
        <p:spPr/>
        <p:txBody>
          <a:bodyPr/>
          <a:lstStyle/>
          <a:p>
            <a:r>
              <a:rPr lang="en-US" altLang="en-US" sz="800" dirty="0" smtClean="0">
                <a:solidFill>
                  <a:srgbClr val="005FBE"/>
                </a:solidFill>
              </a:rPr>
              <a:t>5-500</a:t>
            </a:r>
          </a:p>
        </p:txBody>
      </p:sp>
      <p:sp>
        <p:nvSpPr>
          <p:cNvPr id="2" name="TextBox 1"/>
          <p:cNvSpPr txBox="1"/>
          <p:nvPr/>
        </p:nvSpPr>
        <p:spPr>
          <a:xfrm>
            <a:off x="1219200" y="1905000"/>
            <a:ext cx="7162800" cy="3785652"/>
          </a:xfrm>
          <a:prstGeom prst="rect">
            <a:avLst/>
          </a:prstGeom>
          <a:noFill/>
        </p:spPr>
        <p:txBody>
          <a:bodyPr wrap="square" rtlCol="0">
            <a:spAutoFit/>
          </a:bodyPr>
          <a:lstStyle/>
          <a:p>
            <a:r>
              <a:rPr lang="en-US" sz="4000" dirty="0" smtClean="0">
                <a:solidFill>
                  <a:schemeClr val="bg1"/>
                </a:solidFill>
              </a:rPr>
              <a:t>“The enemy are laughing you to scorn. You must fight them. You must retreat no farther. The country excepts you to fight. The salvation of the country depends on you doing so.”</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$500</a:t>
            </a:r>
          </a:p>
        </p:txBody>
      </p:sp>
      <p:sp>
        <p:nvSpPr>
          <p:cNvPr id="61444" name="Rectangle 4"/>
          <p:cNvSpPr>
            <a:spLocks noGrp="1" noChangeArrowheads="1"/>
          </p:cNvSpPr>
          <p:nvPr>
            <p:ph type="title" idx="4294967295"/>
          </p:nvPr>
        </p:nvSpPr>
        <p:spPr/>
        <p:txBody>
          <a:bodyPr/>
          <a:lstStyle/>
          <a:p>
            <a:r>
              <a:rPr lang="en-US" altLang="en-US" sz="800" smtClean="0">
                <a:solidFill>
                  <a:srgbClr val="005FBE"/>
                </a:solidFill>
              </a:rPr>
              <a:t>5-500A</a:t>
            </a:r>
          </a:p>
        </p:txBody>
      </p:sp>
      <p:sp>
        <p:nvSpPr>
          <p:cNvPr id="61445" name="Rectangle 5"/>
          <p:cNvSpPr>
            <a:spLocks noChangeArrowheads="1"/>
          </p:cNvSpPr>
          <p:nvPr/>
        </p:nvSpPr>
        <p:spPr bwMode="auto">
          <a:xfrm>
            <a:off x="4343400" y="990600"/>
            <a:ext cx="47148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r>
              <a:rPr lang="en-US" altLang="en-US" sz="800"/>
              <a:t>1 - 100</a:t>
            </a:r>
          </a:p>
        </p:txBody>
      </p:sp>
      <p:sp>
        <p:nvSpPr>
          <p:cNvPr id="2" name="TextBox 1"/>
          <p:cNvSpPr txBox="1"/>
          <p:nvPr/>
        </p:nvSpPr>
        <p:spPr>
          <a:xfrm>
            <a:off x="1524000" y="1828800"/>
            <a:ext cx="6019800" cy="2862322"/>
          </a:xfrm>
          <a:prstGeom prst="rect">
            <a:avLst/>
          </a:prstGeom>
          <a:noFill/>
        </p:spPr>
        <p:txBody>
          <a:bodyPr wrap="square" rtlCol="0">
            <a:spAutoFit/>
          </a:bodyPr>
          <a:lstStyle/>
          <a:p>
            <a:pPr algn="ctr"/>
            <a:r>
              <a:rPr lang="en-US" sz="3600" dirty="0" smtClean="0">
                <a:solidFill>
                  <a:schemeClr val="bg1"/>
                </a:solidFill>
                <a:latin typeface="Lucida Calligraphy" panose="03010101010101010101" pitchFamily="66" charset="0"/>
              </a:rPr>
              <a:t>This was in a letter President David G. Burnet wrote to Sam Houston urging him to attack Santa Anna.  </a:t>
            </a:r>
            <a:endParaRPr lang="en-US" sz="3600" dirty="0">
              <a:solidFill>
                <a:schemeClr val="bg1"/>
              </a:solidFill>
              <a:latin typeface="Lucida Calligraphy" panose="03010101010101010101"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WordArt 3"/>
          <p:cNvSpPr>
            <a:spLocks noChangeArrowheads="1" noChangeShapeType="1" noTextEdit="1"/>
          </p:cNvSpPr>
          <p:nvPr/>
        </p:nvSpPr>
        <p:spPr bwMode="auto">
          <a:xfrm>
            <a:off x="1447800" y="2590800"/>
            <a:ext cx="6172200" cy="1371600"/>
          </a:xfrm>
          <a:prstGeom prst="rect">
            <a:avLst/>
          </a:prstGeom>
        </p:spPr>
        <p:txBody>
          <a:bodyPr wrap="none" fromWordArt="1">
            <a:prstTxWarp prst="textPlain">
              <a:avLst>
                <a:gd name="adj" fmla="val 50000"/>
              </a:avLst>
            </a:prstTxWarp>
          </a:bodyPr>
          <a:lstStyle/>
          <a:p>
            <a:pPr algn="ctr"/>
            <a:r>
              <a:rPr lang="en-US" sz="3600" b="1" kern="10">
                <a:ln w="9525">
                  <a:solidFill>
                    <a:srgbClr val="000000"/>
                  </a:solidFill>
                  <a:round/>
                  <a:headEnd/>
                  <a:tailEnd/>
                </a:ln>
                <a:solidFill>
                  <a:srgbClr val="FFFFFF"/>
                </a:solidFill>
                <a:cs typeface="Times New Roman" panose="02020603050405020304" pitchFamily="18" charset="0"/>
              </a:rPr>
              <a:t>Battles</a:t>
            </a:r>
          </a:p>
        </p:txBody>
      </p:sp>
      <p:sp>
        <p:nvSpPr>
          <p:cNvPr id="7171" name="TextBox 1"/>
          <p:cNvSpPr txBox="1">
            <a:spLocks noChangeArrowheads="1"/>
          </p:cNvSpPr>
          <p:nvPr/>
        </p:nvSpPr>
        <p:spPr bwMode="auto">
          <a:xfrm>
            <a:off x="954088" y="4418013"/>
            <a:ext cx="7199312" cy="163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r>
              <a:rPr lang="en-US">
                <a:solidFill>
                  <a:schemeClr val="bg1"/>
                </a:solidFill>
              </a:rPr>
              <a:t>Rules:</a:t>
            </a:r>
          </a:p>
          <a:p>
            <a:r>
              <a:rPr lang="en-US">
                <a:solidFill>
                  <a:schemeClr val="bg1"/>
                </a:solidFill>
              </a:rPr>
              <a:t>You will be given a series of facts relating to an important battle in the Texas Revolution. This may include people, places, and/or the cause and effects. You will answer in the “What was the _______” format. </a:t>
            </a:r>
          </a:p>
        </p:txBody>
      </p:sp>
    </p:spTree>
  </p:cSld>
  <p:clrMapOvr>
    <a:masterClrMapping/>
  </p:clrMapOvr>
  <p:transition advTm="3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0" fill="hold" grpId="0" nodeType="afterEffect">
                                  <p:stCondLst>
                                    <p:cond delay="1000"/>
                                  </p:stCondLst>
                                  <p:childTnLst>
                                    <p:set>
                                      <p:cBhvr>
                                        <p:cTn id="6" dur="1" fill="hold">
                                          <p:stCondLst>
                                            <p:cond delay="499"/>
                                          </p:stCondLst>
                                        </p:cTn>
                                        <p:tgtEl>
                                          <p:spTgt spid="737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$100</a:t>
            </a:r>
          </a:p>
        </p:txBody>
      </p:sp>
      <p:sp>
        <p:nvSpPr>
          <p:cNvPr id="62468" name="Rectangle 4"/>
          <p:cNvSpPr>
            <a:spLocks noGrp="1" noChangeArrowheads="1"/>
          </p:cNvSpPr>
          <p:nvPr>
            <p:ph type="title" idx="4294967295"/>
          </p:nvPr>
        </p:nvSpPr>
        <p:spPr/>
        <p:txBody>
          <a:bodyPr/>
          <a:lstStyle/>
          <a:p>
            <a:r>
              <a:rPr lang="en-US" altLang="en-US" sz="800" smtClean="0">
                <a:solidFill>
                  <a:srgbClr val="005FBE"/>
                </a:solidFill>
              </a:rPr>
              <a:t>6-100</a:t>
            </a:r>
          </a:p>
        </p:txBody>
      </p:sp>
      <p:sp>
        <p:nvSpPr>
          <p:cNvPr id="62469" name="Rectangle 5"/>
          <p:cNvSpPr>
            <a:spLocks noChangeArrowheads="1"/>
          </p:cNvSpPr>
          <p:nvPr/>
        </p:nvSpPr>
        <p:spPr bwMode="auto">
          <a:xfrm>
            <a:off x="4343400" y="990600"/>
            <a:ext cx="47148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r>
              <a:rPr lang="en-US" altLang="en-US" sz="800"/>
              <a:t>1 - 100</a:t>
            </a:r>
          </a:p>
        </p:txBody>
      </p:sp>
      <p:sp>
        <p:nvSpPr>
          <p:cNvPr id="2" name="TextBox 1"/>
          <p:cNvSpPr txBox="1"/>
          <p:nvPr/>
        </p:nvSpPr>
        <p:spPr>
          <a:xfrm>
            <a:off x="1188244" y="1981200"/>
            <a:ext cx="6781800" cy="2308324"/>
          </a:xfrm>
          <a:prstGeom prst="rect">
            <a:avLst/>
          </a:prstGeom>
          <a:noFill/>
        </p:spPr>
        <p:txBody>
          <a:bodyPr wrap="square" rtlCol="0">
            <a:spAutoFit/>
          </a:bodyPr>
          <a:lstStyle/>
          <a:p>
            <a:pPr algn="ctr"/>
            <a:r>
              <a:rPr lang="en-US" sz="3600" dirty="0" smtClean="0">
                <a:solidFill>
                  <a:schemeClr val="bg1"/>
                </a:solidFill>
              </a:rPr>
              <a:t>Who rather serve as a private among the Alamo volunteers than a command in the regular army by Travis?</a:t>
            </a:r>
            <a:endParaRPr lang="en-US" sz="3600" dirty="0">
              <a:solidFill>
                <a:schemeClr val="bg1"/>
              </a:solidFill>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$100</a:t>
            </a:r>
          </a:p>
        </p:txBody>
      </p:sp>
      <p:sp>
        <p:nvSpPr>
          <p:cNvPr id="63492" name="Rectangle 4"/>
          <p:cNvSpPr>
            <a:spLocks noGrp="1" noChangeArrowheads="1"/>
          </p:cNvSpPr>
          <p:nvPr>
            <p:ph type="title" idx="4294967295"/>
          </p:nvPr>
        </p:nvSpPr>
        <p:spPr/>
        <p:txBody>
          <a:bodyPr/>
          <a:lstStyle/>
          <a:p>
            <a:r>
              <a:rPr lang="en-US" altLang="en-US" sz="800" smtClean="0">
                <a:solidFill>
                  <a:srgbClr val="005FBE"/>
                </a:solidFill>
              </a:rPr>
              <a:t>6-100A</a:t>
            </a:r>
          </a:p>
        </p:txBody>
      </p:sp>
      <p:sp>
        <p:nvSpPr>
          <p:cNvPr id="63493" name="Rectangle 5"/>
          <p:cNvSpPr>
            <a:spLocks noChangeArrowheads="1"/>
          </p:cNvSpPr>
          <p:nvPr/>
        </p:nvSpPr>
        <p:spPr bwMode="auto">
          <a:xfrm>
            <a:off x="4343400" y="990600"/>
            <a:ext cx="47148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r>
              <a:rPr lang="en-US" altLang="en-US" sz="800"/>
              <a:t>1 - 100</a:t>
            </a:r>
          </a:p>
        </p:txBody>
      </p:sp>
      <p:sp>
        <p:nvSpPr>
          <p:cNvPr id="63494" name="AutoShape 6">
            <a:hlinkClick r:id="rId3" action="ppaction://hlinksldjump" highlightClick="1"/>
          </p:cNvPr>
          <p:cNvSpPr>
            <a:spLocks noChangeArrowheads="1"/>
          </p:cNvSpPr>
          <p:nvPr/>
        </p:nvSpPr>
        <p:spPr bwMode="auto">
          <a:xfrm>
            <a:off x="0" y="2028305"/>
            <a:ext cx="9144000" cy="48006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endParaRPr lang="en-US"/>
          </a:p>
        </p:txBody>
      </p:sp>
      <p:sp>
        <p:nvSpPr>
          <p:cNvPr id="2" name="TextBox 1"/>
          <p:cNvSpPr txBox="1"/>
          <p:nvPr/>
        </p:nvSpPr>
        <p:spPr>
          <a:xfrm>
            <a:off x="1006533" y="2632501"/>
            <a:ext cx="6972300" cy="830997"/>
          </a:xfrm>
          <a:prstGeom prst="rect">
            <a:avLst/>
          </a:prstGeom>
          <a:noFill/>
        </p:spPr>
        <p:txBody>
          <a:bodyPr wrap="square" rtlCol="0">
            <a:spAutoFit/>
          </a:bodyPr>
          <a:lstStyle/>
          <a:p>
            <a:pPr algn="ctr"/>
            <a:r>
              <a:rPr lang="en-US" sz="4800" dirty="0" smtClean="0">
                <a:solidFill>
                  <a:schemeClr val="bg1"/>
                </a:solidFill>
                <a:latin typeface="Lucida Calligraphy" panose="03010101010101010101" pitchFamily="66" charset="0"/>
              </a:rPr>
              <a:t>David Crockett</a:t>
            </a:r>
            <a:endParaRPr lang="en-US" sz="4800" dirty="0">
              <a:solidFill>
                <a:schemeClr val="bg1"/>
              </a:solidFill>
              <a:latin typeface="Lucida Calligraphy" panose="03010101010101010101" pitchFamily="66"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$200</a:t>
            </a:r>
          </a:p>
        </p:txBody>
      </p:sp>
      <p:sp>
        <p:nvSpPr>
          <p:cNvPr id="64516" name="Rectangle 4"/>
          <p:cNvSpPr>
            <a:spLocks noGrp="1" noChangeArrowheads="1"/>
          </p:cNvSpPr>
          <p:nvPr>
            <p:ph type="title" idx="4294967295"/>
          </p:nvPr>
        </p:nvSpPr>
        <p:spPr/>
        <p:txBody>
          <a:bodyPr/>
          <a:lstStyle/>
          <a:p>
            <a:r>
              <a:rPr lang="en-US" altLang="en-US" sz="800" smtClean="0">
                <a:solidFill>
                  <a:srgbClr val="005FBE"/>
                </a:solidFill>
              </a:rPr>
              <a:t>6-200</a:t>
            </a:r>
          </a:p>
        </p:txBody>
      </p:sp>
      <p:sp>
        <p:nvSpPr>
          <p:cNvPr id="2" name="TextBox 1"/>
          <p:cNvSpPr txBox="1"/>
          <p:nvPr/>
        </p:nvSpPr>
        <p:spPr>
          <a:xfrm>
            <a:off x="1752600" y="2209800"/>
            <a:ext cx="5943600" cy="1938992"/>
          </a:xfrm>
          <a:prstGeom prst="rect">
            <a:avLst/>
          </a:prstGeom>
          <a:noFill/>
        </p:spPr>
        <p:txBody>
          <a:bodyPr wrap="square" rtlCol="0">
            <a:spAutoFit/>
          </a:bodyPr>
          <a:lstStyle/>
          <a:p>
            <a:pPr algn="ctr"/>
            <a:r>
              <a:rPr lang="en-US" sz="6000" dirty="0" smtClean="0">
                <a:solidFill>
                  <a:schemeClr val="bg1"/>
                </a:solidFill>
              </a:rPr>
              <a:t>What is the Runaway Scrape?</a:t>
            </a:r>
            <a:endParaRPr lang="en-US" sz="6000" dirty="0">
              <a:solidFill>
                <a:schemeClr val="bg1"/>
              </a:solidFill>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$200</a:t>
            </a:r>
          </a:p>
        </p:txBody>
      </p:sp>
      <p:sp>
        <p:nvSpPr>
          <p:cNvPr id="65540" name="Rectangle 4"/>
          <p:cNvSpPr>
            <a:spLocks noGrp="1" noChangeArrowheads="1"/>
          </p:cNvSpPr>
          <p:nvPr>
            <p:ph type="title" idx="4294967295"/>
          </p:nvPr>
        </p:nvSpPr>
        <p:spPr/>
        <p:txBody>
          <a:bodyPr/>
          <a:lstStyle/>
          <a:p>
            <a:r>
              <a:rPr lang="en-US" altLang="en-US" sz="800" smtClean="0">
                <a:solidFill>
                  <a:srgbClr val="005FBE"/>
                </a:solidFill>
              </a:rPr>
              <a:t>6-200A</a:t>
            </a:r>
          </a:p>
        </p:txBody>
      </p:sp>
      <p:sp>
        <p:nvSpPr>
          <p:cNvPr id="65541" name="Rectangle 5"/>
          <p:cNvSpPr>
            <a:spLocks noChangeArrowheads="1"/>
          </p:cNvSpPr>
          <p:nvPr/>
        </p:nvSpPr>
        <p:spPr bwMode="auto">
          <a:xfrm>
            <a:off x="4343400" y="990600"/>
            <a:ext cx="47148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r>
              <a:rPr lang="en-US" altLang="en-US" sz="800"/>
              <a:t>1 - 100</a:t>
            </a:r>
          </a:p>
        </p:txBody>
      </p:sp>
      <p:sp>
        <p:nvSpPr>
          <p:cNvPr id="2" name="TextBox 1"/>
          <p:cNvSpPr txBox="1"/>
          <p:nvPr/>
        </p:nvSpPr>
        <p:spPr>
          <a:xfrm>
            <a:off x="1797844" y="1214611"/>
            <a:ext cx="5562600" cy="4401205"/>
          </a:xfrm>
          <a:prstGeom prst="rect">
            <a:avLst/>
          </a:prstGeom>
          <a:noFill/>
        </p:spPr>
        <p:txBody>
          <a:bodyPr wrap="square" rtlCol="0">
            <a:spAutoFit/>
          </a:bodyPr>
          <a:lstStyle/>
          <a:p>
            <a:pPr algn="ctr"/>
            <a:r>
              <a:rPr lang="en-US" sz="2800" dirty="0" smtClean="0">
                <a:solidFill>
                  <a:schemeClr val="bg1"/>
                </a:solidFill>
                <a:latin typeface="Lucida Calligraphy" panose="03010101010101010101" pitchFamily="66" charset="0"/>
              </a:rPr>
              <a:t>This is the event where hundreds of families gathered their belongings and headed east towards the Sabine River when they heard of Houston’s decision to continue the retreat. This panicked the families between Colorado and Brazos Rivers.</a:t>
            </a:r>
            <a:endParaRPr lang="en-US" sz="2800" dirty="0">
              <a:solidFill>
                <a:schemeClr val="bg1"/>
              </a:solidFill>
              <a:latin typeface="Lucida Calligraphy" panose="03010101010101010101" pitchFamily="66"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$300</a:t>
            </a:r>
          </a:p>
        </p:txBody>
      </p:sp>
      <p:sp>
        <p:nvSpPr>
          <p:cNvPr id="66564" name="Rectangle 4"/>
          <p:cNvSpPr>
            <a:spLocks noGrp="1" noChangeArrowheads="1"/>
          </p:cNvSpPr>
          <p:nvPr>
            <p:ph type="title" idx="4294967295"/>
          </p:nvPr>
        </p:nvSpPr>
        <p:spPr/>
        <p:txBody>
          <a:bodyPr/>
          <a:lstStyle/>
          <a:p>
            <a:r>
              <a:rPr lang="en-US" altLang="en-US" sz="800" smtClean="0">
                <a:solidFill>
                  <a:srgbClr val="005FBE"/>
                </a:solidFill>
              </a:rPr>
              <a:t>6-300</a:t>
            </a:r>
          </a:p>
        </p:txBody>
      </p:sp>
      <p:sp>
        <p:nvSpPr>
          <p:cNvPr id="2" name="TextBox 1"/>
          <p:cNvSpPr txBox="1"/>
          <p:nvPr/>
        </p:nvSpPr>
        <p:spPr>
          <a:xfrm>
            <a:off x="1600200" y="1981200"/>
            <a:ext cx="6324600" cy="2308324"/>
          </a:xfrm>
          <a:prstGeom prst="rect">
            <a:avLst/>
          </a:prstGeom>
          <a:noFill/>
        </p:spPr>
        <p:txBody>
          <a:bodyPr wrap="square" rtlCol="0">
            <a:spAutoFit/>
          </a:bodyPr>
          <a:lstStyle/>
          <a:p>
            <a:pPr algn="ctr"/>
            <a:r>
              <a:rPr lang="en-US" sz="3600" dirty="0" smtClean="0">
                <a:solidFill>
                  <a:schemeClr val="bg1"/>
                </a:solidFill>
              </a:rPr>
              <a:t>What and who renamed the presidio at Goliad in February of 1836 in preparation for the Mexican attack?</a:t>
            </a:r>
            <a:endParaRPr lang="en-US" sz="3600" dirty="0">
              <a:solidFill>
                <a:schemeClr val="bg1"/>
              </a:solidFill>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$300</a:t>
            </a:r>
          </a:p>
        </p:txBody>
      </p:sp>
      <p:sp>
        <p:nvSpPr>
          <p:cNvPr id="67588" name="Rectangle 4"/>
          <p:cNvSpPr>
            <a:spLocks noGrp="1" noChangeArrowheads="1"/>
          </p:cNvSpPr>
          <p:nvPr>
            <p:ph type="title" idx="4294967295"/>
          </p:nvPr>
        </p:nvSpPr>
        <p:spPr/>
        <p:txBody>
          <a:bodyPr/>
          <a:lstStyle/>
          <a:p>
            <a:r>
              <a:rPr lang="en-US" altLang="en-US" sz="800" dirty="0" smtClean="0">
                <a:solidFill>
                  <a:srgbClr val="005FBE"/>
                </a:solidFill>
              </a:rPr>
              <a:t>6-300A</a:t>
            </a:r>
          </a:p>
        </p:txBody>
      </p:sp>
      <p:sp>
        <p:nvSpPr>
          <p:cNvPr id="67589" name="Rectangle 5"/>
          <p:cNvSpPr>
            <a:spLocks noChangeArrowheads="1"/>
          </p:cNvSpPr>
          <p:nvPr/>
        </p:nvSpPr>
        <p:spPr bwMode="auto">
          <a:xfrm>
            <a:off x="4343400" y="990600"/>
            <a:ext cx="47148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r>
              <a:rPr lang="en-US" altLang="en-US" sz="800"/>
              <a:t>1 - 100</a:t>
            </a:r>
          </a:p>
        </p:txBody>
      </p:sp>
      <p:sp>
        <p:nvSpPr>
          <p:cNvPr id="67590" name="AutoShape 6">
            <a:hlinkClick r:id="rId3" action="ppaction://hlinksldjump" highlightClick="1"/>
          </p:cNvPr>
          <p:cNvSpPr>
            <a:spLocks noChangeArrowheads="1"/>
          </p:cNvSpPr>
          <p:nvPr/>
        </p:nvSpPr>
        <p:spPr bwMode="auto">
          <a:xfrm>
            <a:off x="0" y="2209800"/>
            <a:ext cx="9144000" cy="46482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endParaRPr lang="en-US"/>
          </a:p>
        </p:txBody>
      </p:sp>
      <p:sp>
        <p:nvSpPr>
          <p:cNvPr id="2" name="TextBox 1"/>
          <p:cNvSpPr txBox="1"/>
          <p:nvPr/>
        </p:nvSpPr>
        <p:spPr>
          <a:xfrm>
            <a:off x="1112044" y="2209800"/>
            <a:ext cx="6934200" cy="1323439"/>
          </a:xfrm>
          <a:prstGeom prst="rect">
            <a:avLst/>
          </a:prstGeom>
          <a:noFill/>
        </p:spPr>
        <p:txBody>
          <a:bodyPr wrap="square" rtlCol="0">
            <a:spAutoFit/>
          </a:bodyPr>
          <a:lstStyle/>
          <a:p>
            <a:pPr algn="ctr"/>
            <a:r>
              <a:rPr lang="en-US" sz="4000" dirty="0" smtClean="0">
                <a:solidFill>
                  <a:schemeClr val="bg1"/>
                </a:solidFill>
                <a:latin typeface="Lucida Calligraphy" panose="03010101010101010101" pitchFamily="66" charset="0"/>
              </a:rPr>
              <a:t>James </a:t>
            </a:r>
            <a:r>
              <a:rPr lang="en-US" sz="4000" dirty="0" err="1" smtClean="0">
                <a:solidFill>
                  <a:schemeClr val="bg1"/>
                </a:solidFill>
                <a:latin typeface="Lucida Calligraphy" panose="03010101010101010101" pitchFamily="66" charset="0"/>
              </a:rPr>
              <a:t>Fannin</a:t>
            </a:r>
            <a:r>
              <a:rPr lang="en-US" sz="4000" dirty="0" smtClean="0">
                <a:solidFill>
                  <a:schemeClr val="bg1"/>
                </a:solidFill>
                <a:latin typeface="Lucida Calligraphy" panose="03010101010101010101" pitchFamily="66" charset="0"/>
              </a:rPr>
              <a:t> renamed it Fort Defiance.</a:t>
            </a:r>
            <a:endParaRPr lang="en-US" sz="4000" dirty="0">
              <a:solidFill>
                <a:schemeClr val="bg1"/>
              </a:solidFill>
              <a:latin typeface="Lucida Calligraphy" panose="03010101010101010101" pitchFamily="66" charset="0"/>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$400</a:t>
            </a:r>
          </a:p>
        </p:txBody>
      </p:sp>
      <p:sp>
        <p:nvSpPr>
          <p:cNvPr id="68612" name="Rectangle 4"/>
          <p:cNvSpPr>
            <a:spLocks noGrp="1" noChangeArrowheads="1"/>
          </p:cNvSpPr>
          <p:nvPr>
            <p:ph type="title" idx="4294967295"/>
          </p:nvPr>
        </p:nvSpPr>
        <p:spPr/>
        <p:txBody>
          <a:bodyPr/>
          <a:lstStyle/>
          <a:p>
            <a:r>
              <a:rPr lang="en-US" altLang="en-US" sz="800" smtClean="0">
                <a:solidFill>
                  <a:srgbClr val="005FBE"/>
                </a:solidFill>
              </a:rPr>
              <a:t>6-400</a:t>
            </a:r>
          </a:p>
        </p:txBody>
      </p:sp>
      <p:sp>
        <p:nvSpPr>
          <p:cNvPr id="2" name="TextBox 1"/>
          <p:cNvSpPr txBox="1"/>
          <p:nvPr/>
        </p:nvSpPr>
        <p:spPr>
          <a:xfrm>
            <a:off x="2209800" y="2514600"/>
            <a:ext cx="5257800" cy="769441"/>
          </a:xfrm>
          <a:prstGeom prst="rect">
            <a:avLst/>
          </a:prstGeom>
          <a:noFill/>
        </p:spPr>
        <p:txBody>
          <a:bodyPr wrap="square" rtlCol="0">
            <a:spAutoFit/>
          </a:bodyPr>
          <a:lstStyle/>
          <a:p>
            <a:r>
              <a:rPr lang="en-US" sz="4400" dirty="0" smtClean="0">
                <a:solidFill>
                  <a:schemeClr val="bg1"/>
                </a:solidFill>
              </a:rPr>
              <a:t>Who lived to be 113?</a:t>
            </a:r>
            <a:endParaRPr lang="en-US" sz="4400" dirty="0">
              <a:solidFill>
                <a:schemeClr val="bg1"/>
              </a:solidFill>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$400</a:t>
            </a:r>
          </a:p>
        </p:txBody>
      </p:sp>
      <p:sp>
        <p:nvSpPr>
          <p:cNvPr id="69636" name="Rectangle 4"/>
          <p:cNvSpPr>
            <a:spLocks noGrp="1" noChangeArrowheads="1"/>
          </p:cNvSpPr>
          <p:nvPr>
            <p:ph type="title" idx="4294967295"/>
          </p:nvPr>
        </p:nvSpPr>
        <p:spPr/>
        <p:txBody>
          <a:bodyPr/>
          <a:lstStyle/>
          <a:p>
            <a:r>
              <a:rPr lang="en-US" altLang="en-US" sz="800" smtClean="0">
                <a:solidFill>
                  <a:srgbClr val="005FBE"/>
                </a:solidFill>
              </a:rPr>
              <a:t>6-400A</a:t>
            </a:r>
          </a:p>
        </p:txBody>
      </p:sp>
      <p:sp>
        <p:nvSpPr>
          <p:cNvPr id="69637" name="Rectangle 5"/>
          <p:cNvSpPr>
            <a:spLocks noChangeArrowheads="1"/>
          </p:cNvSpPr>
          <p:nvPr/>
        </p:nvSpPr>
        <p:spPr bwMode="auto">
          <a:xfrm>
            <a:off x="4343400" y="990600"/>
            <a:ext cx="47148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r>
              <a:rPr lang="en-US" altLang="en-US" sz="800"/>
              <a:t>1 - 100</a:t>
            </a:r>
          </a:p>
        </p:txBody>
      </p:sp>
      <p:sp>
        <p:nvSpPr>
          <p:cNvPr id="69638" name="AutoShape 6">
            <a:hlinkClick r:id="rId3" action="ppaction://hlinksldjump" highlightClick="1"/>
          </p:cNvPr>
          <p:cNvSpPr>
            <a:spLocks noChangeArrowheads="1"/>
          </p:cNvSpPr>
          <p:nvPr/>
        </p:nvSpPr>
        <p:spPr bwMode="auto">
          <a:xfrm>
            <a:off x="0" y="2057400"/>
            <a:ext cx="9144000" cy="48006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endParaRPr lang="en-US"/>
          </a:p>
        </p:txBody>
      </p:sp>
      <p:sp>
        <p:nvSpPr>
          <p:cNvPr id="2" name="TextBox 1"/>
          <p:cNvSpPr txBox="1"/>
          <p:nvPr/>
        </p:nvSpPr>
        <p:spPr>
          <a:xfrm>
            <a:off x="838200" y="2743200"/>
            <a:ext cx="7315200" cy="1754326"/>
          </a:xfrm>
          <a:prstGeom prst="rect">
            <a:avLst/>
          </a:prstGeom>
          <a:noFill/>
        </p:spPr>
        <p:txBody>
          <a:bodyPr wrap="square" rtlCol="0">
            <a:spAutoFit/>
          </a:bodyPr>
          <a:lstStyle/>
          <a:p>
            <a:pPr algn="ctr"/>
            <a:r>
              <a:rPr lang="en-US" sz="5400" dirty="0" smtClean="0">
                <a:solidFill>
                  <a:schemeClr val="bg1"/>
                </a:solidFill>
                <a:latin typeface="Lucida Calligraphy" panose="03010101010101010101" pitchFamily="66" charset="0"/>
              </a:rPr>
              <a:t>Andrea C. Villanueva</a:t>
            </a:r>
            <a:endParaRPr lang="en-US" sz="5400" dirty="0">
              <a:solidFill>
                <a:schemeClr val="bg1"/>
              </a:solidFill>
              <a:latin typeface="Lucida Calligraphy" panose="03010101010101010101" pitchFamily="66" charset="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$500</a:t>
            </a:r>
          </a:p>
        </p:txBody>
      </p:sp>
      <p:sp>
        <p:nvSpPr>
          <p:cNvPr id="70660" name="Rectangle 4"/>
          <p:cNvSpPr>
            <a:spLocks noGrp="1" noChangeArrowheads="1"/>
          </p:cNvSpPr>
          <p:nvPr>
            <p:ph type="title" idx="4294967295"/>
          </p:nvPr>
        </p:nvSpPr>
        <p:spPr/>
        <p:txBody>
          <a:bodyPr/>
          <a:lstStyle/>
          <a:p>
            <a:r>
              <a:rPr lang="en-US" altLang="en-US" sz="800" smtClean="0">
                <a:solidFill>
                  <a:srgbClr val="005FBE"/>
                </a:solidFill>
              </a:rPr>
              <a:t>6-500</a:t>
            </a:r>
          </a:p>
        </p:txBody>
      </p:sp>
      <p:sp>
        <p:nvSpPr>
          <p:cNvPr id="2" name="TextBox 1"/>
          <p:cNvSpPr txBox="1"/>
          <p:nvPr/>
        </p:nvSpPr>
        <p:spPr>
          <a:xfrm>
            <a:off x="685800" y="838200"/>
            <a:ext cx="7772400" cy="4401205"/>
          </a:xfrm>
          <a:prstGeom prst="rect">
            <a:avLst/>
          </a:prstGeom>
          <a:noFill/>
        </p:spPr>
        <p:txBody>
          <a:bodyPr wrap="square" rtlCol="0">
            <a:spAutoFit/>
          </a:bodyPr>
          <a:lstStyle/>
          <a:p>
            <a:r>
              <a:rPr lang="en-US" sz="2800" dirty="0" smtClean="0">
                <a:solidFill>
                  <a:schemeClr val="bg1"/>
                </a:solidFill>
                <a:latin typeface="Lucida Calligraphy" panose="03010101010101010101" pitchFamily="66" charset="0"/>
              </a:rPr>
              <a:t>Fill in the blanks of the Declaration of Independence.</a:t>
            </a:r>
          </a:p>
          <a:p>
            <a:endParaRPr lang="en-US" sz="2800" dirty="0">
              <a:solidFill>
                <a:schemeClr val="bg1"/>
              </a:solidFill>
              <a:latin typeface="Lucida Calligraphy" panose="03010101010101010101" pitchFamily="66" charset="0"/>
            </a:endParaRPr>
          </a:p>
          <a:p>
            <a:r>
              <a:rPr lang="en-US" sz="2800" dirty="0" smtClean="0">
                <a:solidFill>
                  <a:schemeClr val="bg1"/>
                </a:solidFill>
                <a:latin typeface="Lucida Calligraphy" panose="03010101010101010101" pitchFamily="66" charset="0"/>
              </a:rPr>
              <a:t>“</a:t>
            </a:r>
            <a:r>
              <a:rPr lang="en-US" sz="2800" dirty="0">
                <a:solidFill>
                  <a:schemeClr val="bg1"/>
                </a:solidFill>
                <a:latin typeface="Lucida Calligraphy" panose="03010101010101010101" pitchFamily="66" charset="0"/>
              </a:rPr>
              <a:t>The people of Texas</a:t>
            </a:r>
            <a:r>
              <a:rPr lang="en-US" sz="2800" dirty="0" smtClean="0">
                <a:solidFill>
                  <a:schemeClr val="bg1"/>
                </a:solidFill>
                <a:latin typeface="Lucida Calligraphy" panose="03010101010101010101" pitchFamily="66" charset="0"/>
              </a:rPr>
              <a:t>,__________, </a:t>
            </a:r>
            <a:r>
              <a:rPr lang="en-US" sz="2800" dirty="0">
                <a:solidFill>
                  <a:schemeClr val="bg1"/>
                </a:solidFill>
                <a:latin typeface="Lucida Calligraphy" panose="03010101010101010101" pitchFamily="66" charset="0"/>
              </a:rPr>
              <a:t>appealing to a candid world for the necessities of our condition, </a:t>
            </a:r>
            <a:r>
              <a:rPr lang="en-US" sz="2800" dirty="0" smtClean="0">
                <a:solidFill>
                  <a:schemeClr val="bg1"/>
                </a:solidFill>
                <a:latin typeface="Lucida Calligraphy" panose="03010101010101010101" pitchFamily="66" charset="0"/>
              </a:rPr>
              <a:t>________________________Mexican </a:t>
            </a:r>
            <a:r>
              <a:rPr lang="en-US" sz="2800" dirty="0">
                <a:solidFill>
                  <a:schemeClr val="bg1"/>
                </a:solidFill>
                <a:latin typeface="Lucida Calligraphy" panose="03010101010101010101" pitchFamily="66" charset="0"/>
              </a:rPr>
              <a:t>nation has forever ended; and that the people of Texas </a:t>
            </a:r>
            <a:r>
              <a:rPr lang="en-US" sz="2800" dirty="0" smtClean="0">
                <a:solidFill>
                  <a:schemeClr val="bg1"/>
                </a:solidFill>
                <a:latin typeface="Lucida Calligraphy" panose="03010101010101010101" pitchFamily="66" charset="0"/>
              </a:rPr>
              <a:t>____________, __________,and ___________________</a:t>
            </a:r>
            <a:endParaRPr lang="en-US" sz="2800"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WordArt 3"/>
          <p:cNvSpPr>
            <a:spLocks noChangeArrowheads="1" noChangeShapeType="1" noTextEdit="1"/>
          </p:cNvSpPr>
          <p:nvPr/>
        </p:nvSpPr>
        <p:spPr bwMode="auto">
          <a:xfrm>
            <a:off x="685800" y="6096000"/>
            <a:ext cx="685800" cy="2286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CCFFFF"/>
                </a:solidFill>
                <a:latin typeface="Arial Black" panose="020B0A04020102020204" pitchFamily="34" charset="0"/>
              </a:rPr>
              <a:t>$500</a:t>
            </a:r>
          </a:p>
        </p:txBody>
      </p:sp>
      <p:sp>
        <p:nvSpPr>
          <p:cNvPr id="71684" name="Rectangle 4"/>
          <p:cNvSpPr>
            <a:spLocks noGrp="1" noChangeArrowheads="1"/>
          </p:cNvSpPr>
          <p:nvPr>
            <p:ph type="title" idx="4294967295"/>
          </p:nvPr>
        </p:nvSpPr>
        <p:spPr/>
        <p:txBody>
          <a:bodyPr/>
          <a:lstStyle/>
          <a:p>
            <a:r>
              <a:rPr lang="en-US" altLang="en-US" sz="800" dirty="0" smtClean="0">
                <a:solidFill>
                  <a:srgbClr val="005FBE"/>
                </a:solidFill>
              </a:rPr>
              <a:t>6-500A</a:t>
            </a:r>
          </a:p>
        </p:txBody>
      </p:sp>
      <p:sp>
        <p:nvSpPr>
          <p:cNvPr id="71685" name="Rectangle 5"/>
          <p:cNvSpPr>
            <a:spLocks noChangeArrowheads="1"/>
          </p:cNvSpPr>
          <p:nvPr/>
        </p:nvSpPr>
        <p:spPr bwMode="auto">
          <a:xfrm>
            <a:off x="4343400" y="990600"/>
            <a:ext cx="47148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r>
              <a:rPr lang="en-US" altLang="en-US" sz="800"/>
              <a:t>1 - 100</a:t>
            </a:r>
          </a:p>
        </p:txBody>
      </p:sp>
      <p:sp>
        <p:nvSpPr>
          <p:cNvPr id="71686" name="AutoShape 6">
            <a:hlinkClick r:id="rId3" action="ppaction://hlinksldjump" highlightClick="1"/>
          </p:cNvPr>
          <p:cNvSpPr>
            <a:spLocks noChangeArrowheads="1"/>
          </p:cNvSpPr>
          <p:nvPr/>
        </p:nvSpPr>
        <p:spPr bwMode="auto">
          <a:xfrm>
            <a:off x="0" y="2040775"/>
            <a:ext cx="9144000" cy="48006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endParaRPr lang="en-US"/>
          </a:p>
        </p:txBody>
      </p:sp>
      <p:sp>
        <p:nvSpPr>
          <p:cNvPr id="2" name="TextBox 1"/>
          <p:cNvSpPr txBox="1"/>
          <p:nvPr/>
        </p:nvSpPr>
        <p:spPr>
          <a:xfrm>
            <a:off x="1066105" y="1008931"/>
            <a:ext cx="7529253" cy="4862870"/>
          </a:xfrm>
          <a:prstGeom prst="rect">
            <a:avLst/>
          </a:prstGeom>
          <a:noFill/>
        </p:spPr>
        <p:txBody>
          <a:bodyPr wrap="square" rtlCol="0">
            <a:spAutoFit/>
          </a:bodyPr>
          <a:lstStyle/>
          <a:p>
            <a:pPr algn="ctr"/>
            <a:r>
              <a:rPr lang="en-US" sz="3100" dirty="0" smtClean="0">
                <a:solidFill>
                  <a:schemeClr val="bg1"/>
                </a:solidFill>
                <a:latin typeface="Lucida Calligraphy" panose="03010101010101010101" pitchFamily="66" charset="0"/>
              </a:rPr>
              <a:t>“The people of Texas, in solemn convention assembled, appealing to a candid world for the necessities of our condition, do hereby resolve and declare that our political connection with the Mexican nation has forever ended; and that the people of Texas do now constitute a free, sovereign, and independent republic.”</a:t>
            </a:r>
            <a:endParaRPr lang="en-US" sz="3100" dirty="0">
              <a:solidFill>
                <a:schemeClr val="bg1"/>
              </a:solidFill>
              <a:latin typeface="Lucida Calligraphy" panose="03010101010101010101"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4" name="WordArt 4"/>
          <p:cNvSpPr>
            <a:spLocks noChangeArrowheads="1" noChangeShapeType="1" noTextEdit="1"/>
          </p:cNvSpPr>
          <p:nvPr/>
        </p:nvSpPr>
        <p:spPr bwMode="auto">
          <a:xfrm>
            <a:off x="1676400" y="1979613"/>
            <a:ext cx="6172200" cy="1371600"/>
          </a:xfrm>
          <a:prstGeom prst="rect">
            <a:avLst/>
          </a:prstGeom>
        </p:spPr>
        <p:txBody>
          <a:bodyPr wrap="none" fromWordArt="1">
            <a:prstTxWarp prst="textPlain">
              <a:avLst>
                <a:gd name="adj" fmla="val 50000"/>
              </a:avLst>
            </a:prstTxWarp>
          </a:bodyPr>
          <a:lstStyle/>
          <a:p>
            <a:pPr algn="ctr"/>
            <a:r>
              <a:rPr lang="en-US" sz="3600" b="1" kern="10">
                <a:ln w="9525">
                  <a:solidFill>
                    <a:srgbClr val="000000"/>
                  </a:solidFill>
                  <a:round/>
                  <a:headEnd/>
                  <a:tailEnd/>
                </a:ln>
                <a:solidFill>
                  <a:srgbClr val="FFFFFF"/>
                </a:solidFill>
                <a:cs typeface="Times New Roman" panose="02020603050405020304" pitchFamily="18" charset="0"/>
              </a:rPr>
              <a:t>Quotes</a:t>
            </a:r>
          </a:p>
        </p:txBody>
      </p:sp>
      <p:sp>
        <p:nvSpPr>
          <p:cNvPr id="8195" name="TextBox 1"/>
          <p:cNvSpPr txBox="1">
            <a:spLocks noChangeArrowheads="1"/>
          </p:cNvSpPr>
          <p:nvPr/>
        </p:nvSpPr>
        <p:spPr bwMode="auto">
          <a:xfrm>
            <a:off x="838200" y="3733800"/>
            <a:ext cx="78486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r>
              <a:rPr lang="en-US" dirty="0">
                <a:solidFill>
                  <a:schemeClr val="bg1"/>
                </a:solidFill>
              </a:rPr>
              <a:t>Rules:</a:t>
            </a:r>
          </a:p>
          <a:p>
            <a:r>
              <a:rPr lang="en-US" dirty="0">
                <a:solidFill>
                  <a:schemeClr val="bg1"/>
                </a:solidFill>
              </a:rPr>
              <a:t>The rules to this portion of the game are quite simple.</a:t>
            </a:r>
          </a:p>
          <a:p>
            <a:r>
              <a:rPr lang="en-US" dirty="0">
                <a:solidFill>
                  <a:schemeClr val="bg1"/>
                </a:solidFill>
              </a:rPr>
              <a:t>You will be given a quote from a famous person involved in the</a:t>
            </a:r>
          </a:p>
          <a:p>
            <a:r>
              <a:rPr lang="en-US" dirty="0">
                <a:solidFill>
                  <a:schemeClr val="bg1"/>
                </a:solidFill>
              </a:rPr>
              <a:t>Texas Revolution. You will need to state the person who said </a:t>
            </a:r>
            <a:r>
              <a:rPr lang="en-US" dirty="0" smtClean="0">
                <a:solidFill>
                  <a:schemeClr val="bg1"/>
                </a:solidFill>
              </a:rPr>
              <a:t>it and what he/she meant or the importance in saying it. His </a:t>
            </a:r>
            <a:r>
              <a:rPr lang="en-US" dirty="0">
                <a:solidFill>
                  <a:schemeClr val="bg1"/>
                </a:solidFill>
              </a:rPr>
              <a:t>quote </a:t>
            </a:r>
            <a:r>
              <a:rPr lang="en-US" dirty="0" smtClean="0">
                <a:solidFill>
                  <a:schemeClr val="bg1"/>
                </a:solidFill>
              </a:rPr>
              <a:t>refers </a:t>
            </a:r>
            <a:r>
              <a:rPr lang="en-US" dirty="0">
                <a:solidFill>
                  <a:schemeClr val="bg1"/>
                </a:solidFill>
              </a:rPr>
              <a:t>to him winning the Texas Revolution Jeopardy.” </a:t>
            </a:r>
            <a:endParaRPr lang="en-US" dirty="0"/>
          </a:p>
        </p:txBody>
      </p:sp>
    </p:spTree>
  </p:cSld>
  <p:clrMapOvr>
    <a:masterClrMapping/>
  </p:clrMapOvr>
  <p:transition advTm="3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0" fill="hold" grpId="0" nodeType="afterEffect">
                                  <p:stCondLst>
                                    <p:cond delay="1000"/>
                                  </p:stCondLst>
                                  <p:childTnLst>
                                    <p:set>
                                      <p:cBhvr>
                                        <p:cTn id="6" dur="1" fill="hold">
                                          <p:stCondLst>
                                            <p:cond delay="499"/>
                                          </p:stCondLst>
                                        </p:cTn>
                                        <p:tgtEl>
                                          <p:spTgt spid="768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7" name="WordArt 5"/>
          <p:cNvSpPr>
            <a:spLocks noChangeArrowheads="1" noChangeShapeType="1" noTextEdit="1"/>
          </p:cNvSpPr>
          <p:nvPr/>
        </p:nvSpPr>
        <p:spPr bwMode="auto">
          <a:xfrm>
            <a:off x="1371600" y="2133600"/>
            <a:ext cx="6172200" cy="1371600"/>
          </a:xfrm>
          <a:prstGeom prst="rect">
            <a:avLst/>
          </a:prstGeom>
        </p:spPr>
        <p:txBody>
          <a:bodyPr wrap="none" fromWordArt="1">
            <a:prstTxWarp prst="textPlain">
              <a:avLst>
                <a:gd name="adj" fmla="val 50000"/>
              </a:avLst>
            </a:prstTxWarp>
          </a:bodyPr>
          <a:lstStyle/>
          <a:p>
            <a:pPr algn="ctr"/>
            <a:r>
              <a:rPr lang="en-US" sz="3600" b="1" kern="10">
                <a:ln w="9525">
                  <a:solidFill>
                    <a:srgbClr val="000000"/>
                  </a:solidFill>
                  <a:round/>
                  <a:headEnd/>
                  <a:tailEnd/>
                </a:ln>
                <a:solidFill>
                  <a:srgbClr val="FFFFFF"/>
                </a:solidFill>
                <a:cs typeface="Times New Roman" panose="02020603050405020304" pitchFamily="18" charset="0"/>
              </a:rPr>
              <a:t>Random Questions</a:t>
            </a:r>
          </a:p>
        </p:txBody>
      </p:sp>
      <p:sp>
        <p:nvSpPr>
          <p:cNvPr id="9219" name="TextBox 1"/>
          <p:cNvSpPr txBox="1">
            <a:spLocks noChangeArrowheads="1"/>
          </p:cNvSpPr>
          <p:nvPr/>
        </p:nvSpPr>
        <p:spPr bwMode="auto">
          <a:xfrm>
            <a:off x="1393825" y="3962400"/>
            <a:ext cx="678180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r>
              <a:rPr lang="en-US">
                <a:solidFill>
                  <a:schemeClr val="bg1"/>
                </a:solidFill>
              </a:rPr>
              <a:t>Rules:</a:t>
            </a:r>
          </a:p>
          <a:p>
            <a:r>
              <a:rPr lang="en-US">
                <a:solidFill>
                  <a:schemeClr val="bg1"/>
                </a:solidFill>
              </a:rPr>
              <a:t>You will be given questions that you will have to answer. The topic of the questions are at random. However, they will relate to the Texas Revolution. The format for this column is just to answer the question (no complete sentences are needed unless asked for). Ex: “Who is the world champion of Jeopardy?” Bob the Great</a:t>
            </a:r>
          </a:p>
        </p:txBody>
      </p:sp>
    </p:spTree>
  </p:cSld>
  <p:clrMapOvr>
    <a:masterClrMapping/>
  </p:clrMapOvr>
  <p:transition advTm="3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0" fill="hold" grpId="0" nodeType="afterEffect">
                                  <p:stCondLst>
                                    <p:cond delay="1000"/>
                                  </p:stCondLst>
                                  <p:childTnLst>
                                    <p:set>
                                      <p:cBhvr>
                                        <p:cTn id="6" dur="1" fill="hold">
                                          <p:stCondLst>
                                            <p:cond delay="499"/>
                                          </p:stCondLst>
                                        </p:cTn>
                                        <p:tgtEl>
                                          <p:spTgt spid="747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0242" name="WordArt 2"/>
          <p:cNvSpPr>
            <a:spLocks noChangeArrowheads="1" noChangeShapeType="1" noTextEdit="1"/>
          </p:cNvSpPr>
          <p:nvPr/>
        </p:nvSpPr>
        <p:spPr bwMode="auto">
          <a:xfrm>
            <a:off x="228600" y="457200"/>
            <a:ext cx="1143000" cy="3048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a:solidFill>
                  <a:schemeClr val="bg1"/>
                </a:solidFill>
                <a:cs typeface="Times New Roman" panose="02020603050405020304" pitchFamily="18" charset="0"/>
              </a:rPr>
              <a:t>Name that Place</a:t>
            </a:r>
          </a:p>
        </p:txBody>
      </p:sp>
      <p:sp>
        <p:nvSpPr>
          <p:cNvPr id="10243" name="Text Box 42"/>
          <p:cNvSpPr txBox="1">
            <a:spLocks noChangeArrowheads="1"/>
          </p:cNvSpPr>
          <p:nvPr/>
        </p:nvSpPr>
        <p:spPr bwMode="auto">
          <a:xfrm>
            <a:off x="161925" y="1295400"/>
            <a:ext cx="1200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pPr algn="ctr"/>
            <a:r>
              <a:rPr lang="en-US" altLang="en-US" sz="4000" b="1">
                <a:solidFill>
                  <a:schemeClr val="tx1"/>
                </a:solidFill>
                <a:hlinkClick r:id="rId5" action="ppaction://hlinksldjump"/>
              </a:rPr>
              <a:t>$100</a:t>
            </a:r>
            <a:endParaRPr lang="en-US" altLang="en-US" sz="4000" b="1">
              <a:solidFill>
                <a:schemeClr val="tx1"/>
              </a:solidFill>
            </a:endParaRPr>
          </a:p>
        </p:txBody>
      </p:sp>
      <p:sp>
        <p:nvSpPr>
          <p:cNvPr id="10244" name="Text Box 43"/>
          <p:cNvSpPr txBox="1">
            <a:spLocks noChangeArrowheads="1"/>
          </p:cNvSpPr>
          <p:nvPr/>
        </p:nvSpPr>
        <p:spPr bwMode="auto">
          <a:xfrm>
            <a:off x="161925" y="2438400"/>
            <a:ext cx="1200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pPr algn="ctr"/>
            <a:r>
              <a:rPr lang="en-US" altLang="en-US" sz="4000" b="1">
                <a:solidFill>
                  <a:schemeClr val="tx1"/>
                </a:solidFill>
                <a:hlinkClick r:id="rId6" action="ppaction://hlinksldjump"/>
              </a:rPr>
              <a:t>$200</a:t>
            </a:r>
            <a:endParaRPr lang="en-US" altLang="en-US" sz="4000" b="1">
              <a:solidFill>
                <a:schemeClr val="tx1"/>
              </a:solidFill>
            </a:endParaRPr>
          </a:p>
        </p:txBody>
      </p:sp>
      <p:sp>
        <p:nvSpPr>
          <p:cNvPr id="10245" name="Text Box 44"/>
          <p:cNvSpPr txBox="1">
            <a:spLocks noChangeArrowheads="1"/>
          </p:cNvSpPr>
          <p:nvPr/>
        </p:nvSpPr>
        <p:spPr bwMode="auto">
          <a:xfrm>
            <a:off x="161925" y="3581400"/>
            <a:ext cx="1200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pPr algn="ctr"/>
            <a:r>
              <a:rPr lang="en-US" altLang="en-US" sz="4000" b="1">
                <a:solidFill>
                  <a:schemeClr val="tx1"/>
                </a:solidFill>
                <a:hlinkClick r:id="rId7" action="ppaction://hlinksldjump"/>
              </a:rPr>
              <a:t>$300</a:t>
            </a:r>
            <a:endParaRPr lang="en-US" altLang="en-US" sz="4000" b="1">
              <a:solidFill>
                <a:schemeClr val="tx1"/>
              </a:solidFill>
            </a:endParaRPr>
          </a:p>
        </p:txBody>
      </p:sp>
      <p:sp>
        <p:nvSpPr>
          <p:cNvPr id="10246" name="Text Box 45"/>
          <p:cNvSpPr txBox="1">
            <a:spLocks noChangeArrowheads="1"/>
          </p:cNvSpPr>
          <p:nvPr/>
        </p:nvSpPr>
        <p:spPr bwMode="auto">
          <a:xfrm>
            <a:off x="161925" y="4724400"/>
            <a:ext cx="1200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pPr algn="ctr"/>
            <a:r>
              <a:rPr lang="en-US" altLang="en-US" sz="4000" b="1">
                <a:solidFill>
                  <a:schemeClr val="tx1"/>
                </a:solidFill>
                <a:hlinkClick r:id="rId8" action="ppaction://hlinksldjump"/>
              </a:rPr>
              <a:t>$400</a:t>
            </a:r>
            <a:endParaRPr lang="en-US" altLang="en-US" sz="4000" b="1">
              <a:solidFill>
                <a:schemeClr val="tx1"/>
              </a:solidFill>
            </a:endParaRPr>
          </a:p>
        </p:txBody>
      </p:sp>
      <p:sp>
        <p:nvSpPr>
          <p:cNvPr id="10247" name="Text Box 46"/>
          <p:cNvSpPr txBox="1">
            <a:spLocks noChangeArrowheads="1"/>
          </p:cNvSpPr>
          <p:nvPr/>
        </p:nvSpPr>
        <p:spPr bwMode="auto">
          <a:xfrm>
            <a:off x="161925" y="5867400"/>
            <a:ext cx="1200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pPr algn="ctr"/>
            <a:r>
              <a:rPr lang="en-US" altLang="en-US" sz="4000" b="1">
                <a:solidFill>
                  <a:schemeClr val="tx1"/>
                </a:solidFill>
                <a:hlinkClick r:id="rId9" action="ppaction://hlinksldjump"/>
              </a:rPr>
              <a:t>$500</a:t>
            </a:r>
            <a:endParaRPr lang="en-US" altLang="en-US" sz="4000" b="1">
              <a:solidFill>
                <a:schemeClr val="tx1"/>
              </a:solidFill>
            </a:endParaRPr>
          </a:p>
        </p:txBody>
      </p:sp>
      <p:sp>
        <p:nvSpPr>
          <p:cNvPr id="10248" name="Text Box 47"/>
          <p:cNvSpPr txBox="1">
            <a:spLocks noChangeArrowheads="1"/>
          </p:cNvSpPr>
          <p:nvPr/>
        </p:nvSpPr>
        <p:spPr bwMode="auto">
          <a:xfrm>
            <a:off x="1685925" y="1292225"/>
            <a:ext cx="1200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pPr algn="ctr"/>
            <a:r>
              <a:rPr lang="en-US" altLang="en-US" sz="4000" b="1">
                <a:solidFill>
                  <a:schemeClr val="tx1"/>
                </a:solidFill>
                <a:hlinkClick r:id="rId10" action="ppaction://hlinksldjump"/>
              </a:rPr>
              <a:t>$100</a:t>
            </a:r>
            <a:endParaRPr lang="en-US" altLang="en-US" sz="4000" b="1">
              <a:solidFill>
                <a:schemeClr val="tx1"/>
              </a:solidFill>
            </a:endParaRPr>
          </a:p>
        </p:txBody>
      </p:sp>
      <p:sp>
        <p:nvSpPr>
          <p:cNvPr id="10249" name="Text Box 49"/>
          <p:cNvSpPr txBox="1">
            <a:spLocks noChangeArrowheads="1"/>
          </p:cNvSpPr>
          <p:nvPr/>
        </p:nvSpPr>
        <p:spPr bwMode="auto">
          <a:xfrm>
            <a:off x="1695450" y="2435225"/>
            <a:ext cx="1200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pPr algn="ctr"/>
            <a:r>
              <a:rPr lang="en-US" altLang="en-US" sz="4000" b="1">
                <a:solidFill>
                  <a:schemeClr val="tx1"/>
                </a:solidFill>
                <a:hlinkClick r:id="rId11" action="ppaction://hlinksldjump"/>
              </a:rPr>
              <a:t>$200</a:t>
            </a:r>
            <a:endParaRPr lang="en-US" altLang="en-US" sz="4000" b="1">
              <a:solidFill>
                <a:schemeClr val="tx1"/>
              </a:solidFill>
            </a:endParaRPr>
          </a:p>
        </p:txBody>
      </p:sp>
      <p:sp>
        <p:nvSpPr>
          <p:cNvPr id="10250" name="Text Box 50"/>
          <p:cNvSpPr txBox="1">
            <a:spLocks noChangeArrowheads="1"/>
          </p:cNvSpPr>
          <p:nvPr/>
        </p:nvSpPr>
        <p:spPr bwMode="auto">
          <a:xfrm>
            <a:off x="1685925" y="3578225"/>
            <a:ext cx="1200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pPr algn="ctr"/>
            <a:r>
              <a:rPr lang="en-US" altLang="en-US" sz="4000" b="1">
                <a:solidFill>
                  <a:schemeClr val="tx1"/>
                </a:solidFill>
                <a:hlinkClick r:id="rId12" action="ppaction://hlinksldjump"/>
              </a:rPr>
              <a:t>$300</a:t>
            </a:r>
            <a:endParaRPr lang="en-US" altLang="en-US" sz="4000" b="1">
              <a:solidFill>
                <a:schemeClr val="tx1"/>
              </a:solidFill>
            </a:endParaRPr>
          </a:p>
        </p:txBody>
      </p:sp>
      <p:sp>
        <p:nvSpPr>
          <p:cNvPr id="10251" name="Text Box 51"/>
          <p:cNvSpPr txBox="1">
            <a:spLocks noChangeArrowheads="1"/>
          </p:cNvSpPr>
          <p:nvPr/>
        </p:nvSpPr>
        <p:spPr bwMode="auto">
          <a:xfrm>
            <a:off x="1685925" y="4721225"/>
            <a:ext cx="1200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pPr algn="ctr"/>
            <a:r>
              <a:rPr lang="en-US" altLang="en-US" sz="4000" b="1">
                <a:solidFill>
                  <a:schemeClr val="tx1"/>
                </a:solidFill>
                <a:hlinkClick r:id="rId13" action="ppaction://hlinksldjump"/>
              </a:rPr>
              <a:t>$400</a:t>
            </a:r>
            <a:endParaRPr lang="en-US" altLang="en-US" sz="4000" b="1">
              <a:solidFill>
                <a:schemeClr val="tx1"/>
              </a:solidFill>
            </a:endParaRPr>
          </a:p>
        </p:txBody>
      </p:sp>
      <p:sp>
        <p:nvSpPr>
          <p:cNvPr id="10252" name="Text Box 52">
            <a:hlinkClick r:id="rId14" action="ppaction://hlinksldjump"/>
          </p:cNvPr>
          <p:cNvSpPr txBox="1">
            <a:spLocks noChangeArrowheads="1"/>
          </p:cNvSpPr>
          <p:nvPr/>
        </p:nvSpPr>
        <p:spPr bwMode="auto">
          <a:xfrm>
            <a:off x="1685925" y="5864225"/>
            <a:ext cx="1200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pPr algn="ctr"/>
            <a:r>
              <a:rPr lang="en-US" altLang="en-US" sz="4000" b="1">
                <a:solidFill>
                  <a:schemeClr val="tx1"/>
                </a:solidFill>
                <a:hlinkClick r:id="rId14" action="ppaction://hlinksldjump"/>
              </a:rPr>
              <a:t>$500</a:t>
            </a:r>
            <a:endParaRPr lang="en-US" altLang="en-US" sz="4000" b="1">
              <a:solidFill>
                <a:schemeClr val="tx1"/>
              </a:solidFill>
            </a:endParaRPr>
          </a:p>
        </p:txBody>
      </p:sp>
      <p:sp>
        <p:nvSpPr>
          <p:cNvPr id="10253" name="Text Box 53"/>
          <p:cNvSpPr txBox="1">
            <a:spLocks noChangeArrowheads="1"/>
          </p:cNvSpPr>
          <p:nvPr/>
        </p:nvSpPr>
        <p:spPr bwMode="auto">
          <a:xfrm>
            <a:off x="3209925" y="1279525"/>
            <a:ext cx="1200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pPr algn="ctr"/>
            <a:r>
              <a:rPr lang="en-US" altLang="en-US" sz="4000" b="1">
                <a:solidFill>
                  <a:srgbClr val="FFFF00"/>
                </a:solidFill>
                <a:hlinkClick r:id="rId15" action="ppaction://hlinksldjump"/>
              </a:rPr>
              <a:t>$100</a:t>
            </a:r>
            <a:endParaRPr lang="en-US" altLang="en-US" sz="4000" b="1">
              <a:solidFill>
                <a:srgbClr val="FFFF00"/>
              </a:solidFill>
            </a:endParaRPr>
          </a:p>
        </p:txBody>
      </p:sp>
      <p:sp>
        <p:nvSpPr>
          <p:cNvPr id="10254" name="Text Box 54"/>
          <p:cNvSpPr txBox="1">
            <a:spLocks noChangeArrowheads="1"/>
          </p:cNvSpPr>
          <p:nvPr/>
        </p:nvSpPr>
        <p:spPr bwMode="auto">
          <a:xfrm>
            <a:off x="3209925" y="2438400"/>
            <a:ext cx="1200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pPr algn="ctr"/>
            <a:r>
              <a:rPr lang="en-US" altLang="en-US" sz="4000" b="1">
                <a:solidFill>
                  <a:schemeClr val="tx1"/>
                </a:solidFill>
                <a:hlinkClick r:id="rId16" action="ppaction://hlinksldjump"/>
              </a:rPr>
              <a:t>$200</a:t>
            </a:r>
            <a:endParaRPr lang="en-US" altLang="en-US" sz="4000" b="1">
              <a:solidFill>
                <a:schemeClr val="tx1"/>
              </a:solidFill>
            </a:endParaRPr>
          </a:p>
        </p:txBody>
      </p:sp>
      <p:sp>
        <p:nvSpPr>
          <p:cNvPr id="10255" name="Text Box 55"/>
          <p:cNvSpPr txBox="1">
            <a:spLocks noChangeArrowheads="1"/>
          </p:cNvSpPr>
          <p:nvPr/>
        </p:nvSpPr>
        <p:spPr bwMode="auto">
          <a:xfrm>
            <a:off x="3200400" y="3565525"/>
            <a:ext cx="1200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pPr algn="ctr"/>
            <a:r>
              <a:rPr lang="en-US" altLang="en-US" sz="4000" b="1">
                <a:solidFill>
                  <a:schemeClr val="tx1"/>
                </a:solidFill>
                <a:hlinkClick r:id="rId17" action="ppaction://hlinksldjump"/>
              </a:rPr>
              <a:t>$300</a:t>
            </a:r>
            <a:endParaRPr lang="en-US" altLang="en-US" sz="4000" b="1">
              <a:solidFill>
                <a:schemeClr val="tx1"/>
              </a:solidFill>
            </a:endParaRPr>
          </a:p>
        </p:txBody>
      </p:sp>
      <p:sp>
        <p:nvSpPr>
          <p:cNvPr id="10256" name="Text Box 56"/>
          <p:cNvSpPr txBox="1">
            <a:spLocks noChangeArrowheads="1"/>
          </p:cNvSpPr>
          <p:nvPr/>
        </p:nvSpPr>
        <p:spPr bwMode="auto">
          <a:xfrm>
            <a:off x="3209925" y="4721225"/>
            <a:ext cx="1200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pPr algn="ctr"/>
            <a:r>
              <a:rPr lang="en-US" altLang="en-US" sz="4000" b="1">
                <a:solidFill>
                  <a:schemeClr val="tx1"/>
                </a:solidFill>
                <a:hlinkClick r:id="rId18" action="ppaction://hlinksldjump"/>
              </a:rPr>
              <a:t>$400</a:t>
            </a:r>
            <a:endParaRPr lang="en-US" altLang="en-US" sz="4000" b="1">
              <a:solidFill>
                <a:schemeClr val="tx1"/>
              </a:solidFill>
            </a:endParaRPr>
          </a:p>
        </p:txBody>
      </p:sp>
      <p:sp>
        <p:nvSpPr>
          <p:cNvPr id="10257" name="Text Box 57"/>
          <p:cNvSpPr txBox="1">
            <a:spLocks noChangeArrowheads="1"/>
          </p:cNvSpPr>
          <p:nvPr/>
        </p:nvSpPr>
        <p:spPr bwMode="auto">
          <a:xfrm>
            <a:off x="3209925" y="5864225"/>
            <a:ext cx="1200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pPr algn="ctr"/>
            <a:r>
              <a:rPr lang="en-US" altLang="en-US" sz="4000" b="1">
                <a:solidFill>
                  <a:schemeClr val="tx1"/>
                </a:solidFill>
                <a:hlinkClick r:id="rId19" action="ppaction://hlinksldjump"/>
              </a:rPr>
              <a:t>$500</a:t>
            </a:r>
            <a:endParaRPr lang="en-US" altLang="en-US" sz="4000" b="1">
              <a:solidFill>
                <a:schemeClr val="tx1"/>
              </a:solidFill>
            </a:endParaRPr>
          </a:p>
        </p:txBody>
      </p:sp>
      <p:sp>
        <p:nvSpPr>
          <p:cNvPr id="10258" name="Text Box 58"/>
          <p:cNvSpPr txBox="1">
            <a:spLocks noChangeArrowheads="1"/>
          </p:cNvSpPr>
          <p:nvPr/>
        </p:nvSpPr>
        <p:spPr bwMode="auto">
          <a:xfrm>
            <a:off x="4724400" y="1292225"/>
            <a:ext cx="1200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pPr algn="ctr"/>
            <a:r>
              <a:rPr lang="en-US" altLang="en-US" sz="4000" b="1">
                <a:solidFill>
                  <a:schemeClr val="tx1"/>
                </a:solidFill>
                <a:hlinkClick r:id="rId20" action="ppaction://hlinksldjump"/>
              </a:rPr>
              <a:t>$100</a:t>
            </a:r>
            <a:endParaRPr lang="en-US" altLang="en-US" sz="4000" b="1">
              <a:solidFill>
                <a:schemeClr val="tx1"/>
              </a:solidFill>
            </a:endParaRPr>
          </a:p>
        </p:txBody>
      </p:sp>
      <p:sp>
        <p:nvSpPr>
          <p:cNvPr id="10259" name="Text Box 59"/>
          <p:cNvSpPr txBox="1">
            <a:spLocks noChangeArrowheads="1"/>
          </p:cNvSpPr>
          <p:nvPr/>
        </p:nvSpPr>
        <p:spPr bwMode="auto">
          <a:xfrm>
            <a:off x="4724400" y="2435225"/>
            <a:ext cx="1200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pPr algn="ctr"/>
            <a:r>
              <a:rPr lang="en-US" altLang="en-US" sz="4000" b="1">
                <a:solidFill>
                  <a:schemeClr val="tx1"/>
                </a:solidFill>
                <a:hlinkClick r:id="rId21" action="ppaction://hlinksldjump"/>
              </a:rPr>
              <a:t>$200</a:t>
            </a:r>
            <a:endParaRPr lang="en-US" altLang="en-US" sz="4000" b="1">
              <a:solidFill>
                <a:schemeClr val="tx1"/>
              </a:solidFill>
            </a:endParaRPr>
          </a:p>
        </p:txBody>
      </p:sp>
      <p:sp>
        <p:nvSpPr>
          <p:cNvPr id="10260" name="Text Box 60"/>
          <p:cNvSpPr txBox="1">
            <a:spLocks noChangeArrowheads="1"/>
          </p:cNvSpPr>
          <p:nvPr/>
        </p:nvSpPr>
        <p:spPr bwMode="auto">
          <a:xfrm>
            <a:off x="4733925" y="3578225"/>
            <a:ext cx="1200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pPr algn="ctr"/>
            <a:r>
              <a:rPr lang="en-US" altLang="en-US" sz="4000" b="1">
                <a:solidFill>
                  <a:schemeClr val="tx1"/>
                </a:solidFill>
                <a:hlinkClick r:id="rId22" action="ppaction://hlinksldjump"/>
              </a:rPr>
              <a:t>$300</a:t>
            </a:r>
            <a:endParaRPr lang="en-US" altLang="en-US" sz="4000" b="1">
              <a:solidFill>
                <a:schemeClr val="tx1"/>
              </a:solidFill>
            </a:endParaRPr>
          </a:p>
        </p:txBody>
      </p:sp>
      <p:sp>
        <p:nvSpPr>
          <p:cNvPr id="10261" name="Text Box 61"/>
          <p:cNvSpPr txBox="1">
            <a:spLocks noChangeArrowheads="1"/>
          </p:cNvSpPr>
          <p:nvPr/>
        </p:nvSpPr>
        <p:spPr bwMode="auto">
          <a:xfrm>
            <a:off x="4733925" y="4721225"/>
            <a:ext cx="1200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pPr algn="ctr"/>
            <a:r>
              <a:rPr lang="en-US" altLang="en-US" sz="4000" b="1">
                <a:solidFill>
                  <a:schemeClr val="tx1"/>
                </a:solidFill>
                <a:hlinkClick r:id="rId23" action="ppaction://hlinksldjump"/>
              </a:rPr>
              <a:t>$400</a:t>
            </a:r>
            <a:endParaRPr lang="en-US" altLang="en-US" sz="4000" b="1">
              <a:solidFill>
                <a:schemeClr val="tx1"/>
              </a:solidFill>
            </a:endParaRPr>
          </a:p>
        </p:txBody>
      </p:sp>
      <p:sp>
        <p:nvSpPr>
          <p:cNvPr id="10262" name="Text Box 62"/>
          <p:cNvSpPr txBox="1">
            <a:spLocks noChangeArrowheads="1"/>
          </p:cNvSpPr>
          <p:nvPr/>
        </p:nvSpPr>
        <p:spPr bwMode="auto">
          <a:xfrm>
            <a:off x="4733925" y="5864225"/>
            <a:ext cx="1200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pPr algn="ctr"/>
            <a:r>
              <a:rPr lang="en-US" altLang="en-US" sz="4000" b="1">
                <a:solidFill>
                  <a:schemeClr val="tx1"/>
                </a:solidFill>
                <a:hlinkClick r:id="rId24" action="ppaction://hlinksldjump"/>
              </a:rPr>
              <a:t>$500</a:t>
            </a:r>
            <a:endParaRPr lang="en-US" altLang="en-US" sz="4000" b="1">
              <a:solidFill>
                <a:schemeClr val="tx1"/>
              </a:solidFill>
            </a:endParaRPr>
          </a:p>
        </p:txBody>
      </p:sp>
      <p:sp>
        <p:nvSpPr>
          <p:cNvPr id="10263" name="Text Box 63"/>
          <p:cNvSpPr txBox="1">
            <a:spLocks noChangeArrowheads="1"/>
          </p:cNvSpPr>
          <p:nvPr/>
        </p:nvSpPr>
        <p:spPr bwMode="auto">
          <a:xfrm>
            <a:off x="6267450" y="1292225"/>
            <a:ext cx="1200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pPr algn="ctr"/>
            <a:r>
              <a:rPr lang="en-US" altLang="en-US" sz="4000" b="1">
                <a:solidFill>
                  <a:schemeClr val="tx1"/>
                </a:solidFill>
                <a:hlinkClick r:id="rId25" action="ppaction://hlinksldjump"/>
              </a:rPr>
              <a:t>$100</a:t>
            </a:r>
            <a:endParaRPr lang="en-US" altLang="en-US" sz="4000" b="1">
              <a:solidFill>
                <a:schemeClr val="tx1"/>
              </a:solidFill>
            </a:endParaRPr>
          </a:p>
        </p:txBody>
      </p:sp>
      <p:sp>
        <p:nvSpPr>
          <p:cNvPr id="10264" name="Text Box 64"/>
          <p:cNvSpPr txBox="1">
            <a:spLocks noChangeArrowheads="1"/>
          </p:cNvSpPr>
          <p:nvPr/>
        </p:nvSpPr>
        <p:spPr bwMode="auto">
          <a:xfrm>
            <a:off x="6257925" y="2435225"/>
            <a:ext cx="1200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pPr algn="ctr"/>
            <a:r>
              <a:rPr lang="en-US" altLang="en-US" sz="4000" b="1">
                <a:solidFill>
                  <a:schemeClr val="tx1"/>
                </a:solidFill>
                <a:hlinkClick r:id="rId26" action="ppaction://hlinksldjump"/>
              </a:rPr>
              <a:t>$200</a:t>
            </a:r>
            <a:endParaRPr lang="en-US" altLang="en-US" sz="4000" b="1">
              <a:solidFill>
                <a:schemeClr val="tx1"/>
              </a:solidFill>
            </a:endParaRPr>
          </a:p>
        </p:txBody>
      </p:sp>
      <p:sp>
        <p:nvSpPr>
          <p:cNvPr id="10265" name="Text Box 65"/>
          <p:cNvSpPr txBox="1">
            <a:spLocks noChangeArrowheads="1"/>
          </p:cNvSpPr>
          <p:nvPr/>
        </p:nvSpPr>
        <p:spPr bwMode="auto">
          <a:xfrm>
            <a:off x="6267450" y="3578225"/>
            <a:ext cx="1200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pPr algn="ctr"/>
            <a:r>
              <a:rPr lang="en-US" altLang="en-US" sz="4000" b="1">
                <a:solidFill>
                  <a:schemeClr val="tx1"/>
                </a:solidFill>
                <a:hlinkClick r:id="rId27" action="ppaction://hlinksldjump"/>
              </a:rPr>
              <a:t>$300</a:t>
            </a:r>
            <a:endParaRPr lang="en-US" altLang="en-US" sz="4000" b="1">
              <a:solidFill>
                <a:schemeClr val="tx1"/>
              </a:solidFill>
            </a:endParaRPr>
          </a:p>
        </p:txBody>
      </p:sp>
      <p:sp>
        <p:nvSpPr>
          <p:cNvPr id="10266" name="Text Box 66"/>
          <p:cNvSpPr txBox="1">
            <a:spLocks noChangeArrowheads="1"/>
          </p:cNvSpPr>
          <p:nvPr/>
        </p:nvSpPr>
        <p:spPr bwMode="auto">
          <a:xfrm>
            <a:off x="6267450" y="4721225"/>
            <a:ext cx="1200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pPr algn="ctr"/>
            <a:r>
              <a:rPr lang="en-US" altLang="en-US" sz="4000" b="1">
                <a:solidFill>
                  <a:schemeClr val="tx1"/>
                </a:solidFill>
                <a:hlinkClick r:id="" action="ppaction://noaction"/>
              </a:rPr>
              <a:t>$400</a:t>
            </a:r>
            <a:endParaRPr lang="en-US" altLang="en-US" sz="4000" b="1">
              <a:solidFill>
                <a:schemeClr val="tx1"/>
              </a:solidFill>
            </a:endParaRPr>
          </a:p>
        </p:txBody>
      </p:sp>
      <p:sp>
        <p:nvSpPr>
          <p:cNvPr id="10267" name="Text Box 67"/>
          <p:cNvSpPr txBox="1">
            <a:spLocks noChangeArrowheads="1"/>
          </p:cNvSpPr>
          <p:nvPr/>
        </p:nvSpPr>
        <p:spPr bwMode="auto">
          <a:xfrm>
            <a:off x="6267450" y="5864225"/>
            <a:ext cx="1200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pPr algn="ctr"/>
            <a:r>
              <a:rPr lang="en-US" altLang="en-US" sz="4000" b="1">
                <a:solidFill>
                  <a:schemeClr val="tx1"/>
                </a:solidFill>
                <a:hlinkClick r:id="rId28" action="ppaction://hlinksldjump"/>
              </a:rPr>
              <a:t>$500</a:t>
            </a:r>
            <a:endParaRPr lang="en-US" altLang="en-US" sz="4000" b="1">
              <a:solidFill>
                <a:schemeClr val="tx1"/>
              </a:solidFill>
            </a:endParaRPr>
          </a:p>
        </p:txBody>
      </p:sp>
      <p:sp>
        <p:nvSpPr>
          <p:cNvPr id="10268" name="Text Box 69"/>
          <p:cNvSpPr txBox="1">
            <a:spLocks noChangeArrowheads="1"/>
          </p:cNvSpPr>
          <p:nvPr/>
        </p:nvSpPr>
        <p:spPr bwMode="auto">
          <a:xfrm>
            <a:off x="7791450" y="1292225"/>
            <a:ext cx="1200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pPr algn="ctr"/>
            <a:r>
              <a:rPr lang="en-US" altLang="en-US" sz="4000" b="1">
                <a:solidFill>
                  <a:schemeClr val="tx1"/>
                </a:solidFill>
                <a:hlinkClick r:id="rId29" action="ppaction://hlinksldjump"/>
              </a:rPr>
              <a:t>$100</a:t>
            </a:r>
            <a:endParaRPr lang="en-US" altLang="en-US" sz="4000" b="1">
              <a:solidFill>
                <a:schemeClr val="tx1"/>
              </a:solidFill>
            </a:endParaRPr>
          </a:p>
        </p:txBody>
      </p:sp>
      <p:sp>
        <p:nvSpPr>
          <p:cNvPr id="10269" name="Text Box 70"/>
          <p:cNvSpPr txBox="1">
            <a:spLocks noChangeArrowheads="1"/>
          </p:cNvSpPr>
          <p:nvPr/>
        </p:nvSpPr>
        <p:spPr bwMode="auto">
          <a:xfrm>
            <a:off x="7791450" y="2435225"/>
            <a:ext cx="1200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pPr algn="ctr"/>
            <a:r>
              <a:rPr lang="en-US" altLang="en-US" sz="4000" b="1">
                <a:solidFill>
                  <a:schemeClr val="tx1"/>
                </a:solidFill>
                <a:hlinkClick r:id="rId30" action="ppaction://hlinksldjump"/>
              </a:rPr>
              <a:t>$200</a:t>
            </a:r>
            <a:endParaRPr lang="en-US" altLang="en-US" sz="4000" b="1">
              <a:solidFill>
                <a:schemeClr val="tx1"/>
              </a:solidFill>
            </a:endParaRPr>
          </a:p>
        </p:txBody>
      </p:sp>
      <p:sp>
        <p:nvSpPr>
          <p:cNvPr id="10270" name="Text Box 71"/>
          <p:cNvSpPr txBox="1">
            <a:spLocks noChangeArrowheads="1"/>
          </p:cNvSpPr>
          <p:nvPr/>
        </p:nvSpPr>
        <p:spPr bwMode="auto">
          <a:xfrm>
            <a:off x="7781925" y="3578225"/>
            <a:ext cx="1200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pPr algn="ctr"/>
            <a:r>
              <a:rPr lang="en-US" altLang="en-US" sz="4000" b="1">
                <a:solidFill>
                  <a:schemeClr val="tx1"/>
                </a:solidFill>
                <a:hlinkClick r:id="rId31" action="ppaction://hlinksldjump"/>
              </a:rPr>
              <a:t>$300</a:t>
            </a:r>
            <a:endParaRPr lang="en-US" altLang="en-US" sz="4000" b="1">
              <a:solidFill>
                <a:schemeClr val="tx1"/>
              </a:solidFill>
            </a:endParaRPr>
          </a:p>
        </p:txBody>
      </p:sp>
      <p:sp>
        <p:nvSpPr>
          <p:cNvPr id="10271" name="Text Box 72"/>
          <p:cNvSpPr txBox="1">
            <a:spLocks noChangeArrowheads="1"/>
          </p:cNvSpPr>
          <p:nvPr/>
        </p:nvSpPr>
        <p:spPr bwMode="auto">
          <a:xfrm>
            <a:off x="7791450" y="4721225"/>
            <a:ext cx="1200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pPr algn="ctr"/>
            <a:r>
              <a:rPr lang="en-US" altLang="en-US" sz="4000" b="1">
                <a:solidFill>
                  <a:schemeClr val="tx1"/>
                </a:solidFill>
                <a:hlinkClick r:id="rId32" action="ppaction://hlinksldjump"/>
              </a:rPr>
              <a:t>$400</a:t>
            </a:r>
            <a:endParaRPr lang="en-US" altLang="en-US" sz="4000" b="1">
              <a:solidFill>
                <a:schemeClr val="tx1"/>
              </a:solidFill>
            </a:endParaRPr>
          </a:p>
        </p:txBody>
      </p:sp>
      <p:sp>
        <p:nvSpPr>
          <p:cNvPr id="10272" name="Text Box 73"/>
          <p:cNvSpPr txBox="1">
            <a:spLocks noChangeArrowheads="1"/>
          </p:cNvSpPr>
          <p:nvPr/>
        </p:nvSpPr>
        <p:spPr bwMode="auto">
          <a:xfrm>
            <a:off x="7791450" y="5864225"/>
            <a:ext cx="1200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rgbClr val="005FBE"/>
                </a:solidFill>
                <a:latin typeface="Times New Roman" panose="02020603050405020304" pitchFamily="18" charset="0"/>
              </a:defRPr>
            </a:lvl1pPr>
            <a:lvl2pPr marL="742950" indent="-285750" eaLnBrk="0" hangingPunct="0">
              <a:defRPr sz="2000">
                <a:solidFill>
                  <a:srgbClr val="005FBE"/>
                </a:solidFill>
                <a:latin typeface="Times New Roman" panose="02020603050405020304" pitchFamily="18" charset="0"/>
              </a:defRPr>
            </a:lvl2pPr>
            <a:lvl3pPr marL="1143000" indent="-228600" eaLnBrk="0" hangingPunct="0">
              <a:defRPr sz="2000">
                <a:solidFill>
                  <a:srgbClr val="005FBE"/>
                </a:solidFill>
                <a:latin typeface="Times New Roman" panose="02020603050405020304" pitchFamily="18" charset="0"/>
              </a:defRPr>
            </a:lvl3pPr>
            <a:lvl4pPr marL="1600200" indent="-228600" eaLnBrk="0" hangingPunct="0">
              <a:defRPr sz="2000">
                <a:solidFill>
                  <a:srgbClr val="005FBE"/>
                </a:solidFill>
                <a:latin typeface="Times New Roman" panose="02020603050405020304" pitchFamily="18" charset="0"/>
              </a:defRPr>
            </a:lvl4pPr>
            <a:lvl5pPr marL="2057400" indent="-228600" eaLnBrk="0" hangingPunct="0">
              <a:defRPr sz="20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20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20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20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2000">
                <a:solidFill>
                  <a:srgbClr val="005FBE"/>
                </a:solidFill>
                <a:latin typeface="Times New Roman" panose="02020603050405020304" pitchFamily="18" charset="0"/>
              </a:defRPr>
            </a:lvl9pPr>
          </a:lstStyle>
          <a:p>
            <a:pPr algn="ctr"/>
            <a:r>
              <a:rPr lang="en-US" altLang="en-US" sz="4000" b="1">
                <a:solidFill>
                  <a:schemeClr val="tx1"/>
                </a:solidFill>
                <a:hlinkClick r:id="rId33" action="ppaction://hlinksldjump"/>
              </a:rPr>
              <a:t>$500</a:t>
            </a:r>
            <a:endParaRPr lang="en-US" altLang="en-US" sz="4000" b="1">
              <a:solidFill>
                <a:schemeClr val="tx1"/>
              </a:solidFill>
            </a:endParaRPr>
          </a:p>
        </p:txBody>
      </p:sp>
      <p:sp>
        <p:nvSpPr>
          <p:cNvPr id="9290" name="AutoShape 74">
            <a:hlinkClick r:id="" action="ppaction://noaction"/>
          </p:cNvPr>
          <p:cNvSpPr>
            <a:spLocks noChangeArrowheads="1"/>
          </p:cNvSpPr>
          <p:nvPr/>
        </p:nvSpPr>
        <p:spPr bwMode="auto">
          <a:xfrm>
            <a:off x="8839200" y="6553200"/>
            <a:ext cx="228600" cy="152400"/>
          </a:xfrm>
          <a:prstGeom prst="star5">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defRPr/>
            </a:pPr>
            <a:endParaRPr lang="en-US">
              <a:cs typeface="+mn-cs"/>
            </a:endParaRPr>
          </a:p>
        </p:txBody>
      </p:sp>
      <p:sp>
        <p:nvSpPr>
          <p:cNvPr id="10274" name="WordArt 75"/>
          <p:cNvSpPr>
            <a:spLocks noChangeArrowheads="1" noChangeShapeType="1" noTextEdit="1"/>
          </p:cNvSpPr>
          <p:nvPr/>
        </p:nvSpPr>
        <p:spPr bwMode="auto">
          <a:xfrm>
            <a:off x="1752600" y="457200"/>
            <a:ext cx="1143000" cy="3048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a:solidFill>
                  <a:schemeClr val="bg1"/>
                </a:solidFill>
                <a:cs typeface="Times New Roman" panose="02020603050405020304" pitchFamily="18" charset="0"/>
              </a:rPr>
              <a:t>Who's Who?</a:t>
            </a:r>
          </a:p>
        </p:txBody>
      </p:sp>
      <p:sp>
        <p:nvSpPr>
          <p:cNvPr id="10275" name="WordArt 76"/>
          <p:cNvSpPr>
            <a:spLocks noChangeArrowheads="1" noChangeShapeType="1" noTextEdit="1"/>
          </p:cNvSpPr>
          <p:nvPr/>
        </p:nvSpPr>
        <p:spPr bwMode="auto">
          <a:xfrm>
            <a:off x="3276600" y="457200"/>
            <a:ext cx="1143000" cy="3048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a:solidFill>
                  <a:schemeClr val="bg1"/>
                </a:solidFill>
                <a:cs typeface="Times New Roman" panose="02020603050405020304" pitchFamily="18" charset="0"/>
              </a:rPr>
              <a:t>Groups</a:t>
            </a:r>
          </a:p>
        </p:txBody>
      </p:sp>
      <p:sp>
        <p:nvSpPr>
          <p:cNvPr id="10276" name="WordArt 77"/>
          <p:cNvSpPr>
            <a:spLocks noChangeArrowheads="1" noChangeShapeType="1" noTextEdit="1"/>
          </p:cNvSpPr>
          <p:nvPr/>
        </p:nvSpPr>
        <p:spPr bwMode="auto">
          <a:xfrm>
            <a:off x="7848600" y="457200"/>
            <a:ext cx="1143000" cy="3048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a:solidFill>
                  <a:schemeClr val="bg1"/>
                </a:solidFill>
                <a:cs typeface="Times New Roman" panose="02020603050405020304" pitchFamily="18" charset="0"/>
              </a:rPr>
              <a:t>Random</a:t>
            </a:r>
          </a:p>
          <a:p>
            <a:pPr algn="ctr"/>
            <a:r>
              <a:rPr lang="en-US" sz="3600" b="1" kern="10">
                <a:solidFill>
                  <a:schemeClr val="bg1"/>
                </a:solidFill>
                <a:cs typeface="Times New Roman" panose="02020603050405020304" pitchFamily="18" charset="0"/>
              </a:rPr>
              <a:t>Questions</a:t>
            </a:r>
          </a:p>
        </p:txBody>
      </p:sp>
      <p:sp>
        <p:nvSpPr>
          <p:cNvPr id="10277" name="WordArt 78"/>
          <p:cNvSpPr>
            <a:spLocks noChangeArrowheads="1" noChangeShapeType="1" noTextEdit="1"/>
          </p:cNvSpPr>
          <p:nvPr/>
        </p:nvSpPr>
        <p:spPr bwMode="auto">
          <a:xfrm>
            <a:off x="6324600" y="457200"/>
            <a:ext cx="1143000" cy="3048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a:solidFill>
                  <a:schemeClr val="bg1"/>
                </a:solidFill>
                <a:cs typeface="Times New Roman" panose="02020603050405020304" pitchFamily="18" charset="0"/>
              </a:rPr>
              <a:t>Quotes</a:t>
            </a:r>
          </a:p>
        </p:txBody>
      </p:sp>
      <p:sp>
        <p:nvSpPr>
          <p:cNvPr id="10278" name="WordArt 79"/>
          <p:cNvSpPr>
            <a:spLocks noChangeArrowheads="1" noChangeShapeType="1" noTextEdit="1"/>
          </p:cNvSpPr>
          <p:nvPr/>
        </p:nvSpPr>
        <p:spPr bwMode="auto">
          <a:xfrm>
            <a:off x="4800600" y="457200"/>
            <a:ext cx="1143000" cy="3048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a:solidFill>
                  <a:schemeClr val="bg1"/>
                </a:solidFill>
                <a:cs typeface="Times New Roman" panose="02020603050405020304" pitchFamily="18" charset="0"/>
              </a:rPr>
              <a:t>Battles</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000" b="0" i="0" u="none" strike="noStrike" cap="none" normalizeH="0" baseline="0" smtClean="0">
            <a:ln>
              <a:noFill/>
            </a:ln>
            <a:solidFill>
              <a:srgbClr val="005FBE"/>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000" b="0" i="0" u="none" strike="noStrike" cap="none" normalizeH="0" baseline="0" smtClean="0">
            <a:ln>
              <a:noFill/>
            </a:ln>
            <a:solidFill>
              <a:srgbClr val="005FBE"/>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CC"/>
        </a:hlink>
        <a:folHlink>
          <a:srgbClr val="00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FF00"/>
    </a:hlink>
    <a:folHlink>
      <a:srgbClr val="3366FF"/>
    </a:folHlink>
  </a:clrScheme>
</a:themeOverride>
</file>

<file path=docProps/app.xml><?xml version="1.0" encoding="utf-8"?>
<Properties xmlns="http://schemas.openxmlformats.org/officeDocument/2006/extended-properties" xmlns:vt="http://schemas.openxmlformats.org/officeDocument/2006/docPropsVTypes">
  <TotalTime>2471</TotalTime>
  <Words>1950</Words>
  <Application>Microsoft Office PowerPoint</Application>
  <PresentationFormat>On-screen Show (4:3)</PresentationFormat>
  <Paragraphs>353</Paragraphs>
  <Slides>69</Slides>
  <Notes>69</Notes>
  <HiddenSlides>0</HiddenSlides>
  <MMClips>4</MMClips>
  <ScaleCrop>false</ScaleCrop>
  <HeadingPairs>
    <vt:vector size="4" baseType="variant">
      <vt:variant>
        <vt:lpstr>Theme</vt:lpstr>
      </vt:variant>
      <vt:variant>
        <vt:i4>1</vt:i4>
      </vt:variant>
      <vt:variant>
        <vt:lpstr>Slide Titles</vt:lpstr>
      </vt:variant>
      <vt:variant>
        <vt:i4>69</vt:i4>
      </vt:variant>
    </vt:vector>
  </HeadingPairs>
  <TitlesOfParts>
    <vt:vector size="70"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1-100</vt:lpstr>
      <vt:lpstr>1-100A</vt:lpstr>
      <vt:lpstr>1-200</vt:lpstr>
      <vt:lpstr>1-200A</vt:lpstr>
      <vt:lpstr>1-300</vt:lpstr>
      <vt:lpstr>1-300A</vt:lpstr>
      <vt:lpstr>1-400</vt:lpstr>
      <vt:lpstr>1-400A</vt:lpstr>
      <vt:lpstr>1-500</vt:lpstr>
      <vt:lpstr>1-500A</vt:lpstr>
      <vt:lpstr>2-100</vt:lpstr>
      <vt:lpstr>2-100A</vt:lpstr>
      <vt:lpstr>2-200</vt:lpstr>
      <vt:lpstr>2-200A</vt:lpstr>
      <vt:lpstr>2-300</vt:lpstr>
      <vt:lpstr>2-300A</vt:lpstr>
      <vt:lpstr>2-400</vt:lpstr>
      <vt:lpstr>2-400A</vt:lpstr>
      <vt:lpstr>2-500</vt:lpstr>
      <vt:lpstr>2-500A</vt:lpstr>
      <vt:lpstr>3-100</vt:lpstr>
      <vt:lpstr>3-100A</vt:lpstr>
      <vt:lpstr>3-200</vt:lpstr>
      <vt:lpstr>PowerPoint Presentation</vt:lpstr>
      <vt:lpstr>3-300</vt:lpstr>
      <vt:lpstr>3-300A</vt:lpstr>
      <vt:lpstr>3-400</vt:lpstr>
      <vt:lpstr>3-400A</vt:lpstr>
      <vt:lpstr>3-500</vt:lpstr>
      <vt:lpstr>3-500A</vt:lpstr>
      <vt:lpstr>4-100</vt:lpstr>
      <vt:lpstr>4-100A</vt:lpstr>
      <vt:lpstr>4-200</vt:lpstr>
      <vt:lpstr>4-200A</vt:lpstr>
      <vt:lpstr>4-300</vt:lpstr>
      <vt:lpstr>4-300A</vt:lpstr>
      <vt:lpstr>4-400</vt:lpstr>
      <vt:lpstr>PowerPoint Presentation</vt:lpstr>
      <vt:lpstr>4-500</vt:lpstr>
      <vt:lpstr>4-500A</vt:lpstr>
      <vt:lpstr>5-100</vt:lpstr>
      <vt:lpstr>5-100A</vt:lpstr>
      <vt:lpstr>PowerPoint Presentation</vt:lpstr>
      <vt:lpstr>5-200A</vt:lpstr>
      <vt:lpstr>5-300</vt:lpstr>
      <vt:lpstr>5-300A</vt:lpstr>
      <vt:lpstr>PowerPoint Presentation</vt:lpstr>
      <vt:lpstr>5-400A</vt:lpstr>
      <vt:lpstr>5-500</vt:lpstr>
      <vt:lpstr>5-500A</vt:lpstr>
      <vt:lpstr>6-100</vt:lpstr>
      <vt:lpstr>6-100A</vt:lpstr>
      <vt:lpstr>6-200</vt:lpstr>
      <vt:lpstr>6-200A</vt:lpstr>
      <vt:lpstr>6-300</vt:lpstr>
      <vt:lpstr>6-300A</vt:lpstr>
      <vt:lpstr>6-400</vt:lpstr>
      <vt:lpstr>6-400A</vt:lpstr>
      <vt:lpstr>6-500</vt:lpstr>
      <vt:lpstr>6-500A</vt:lpstr>
    </vt:vector>
  </TitlesOfParts>
  <Company>Jessamine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Matt Hamlyn</dc:creator>
  <dc:description>email mhamlyn@jessamine.k12.ky.us</dc:description>
  <cp:lastModifiedBy>elite</cp:lastModifiedBy>
  <cp:revision>203</cp:revision>
  <dcterms:created xsi:type="dcterms:W3CDTF">1999-10-07T17:16:48Z</dcterms:created>
  <dcterms:modified xsi:type="dcterms:W3CDTF">2014-03-03T07:24:25Z</dcterms:modified>
</cp:coreProperties>
</file>